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18" r:id="rId1"/>
  </p:sldMasterIdLst>
  <p:notesMasterIdLst>
    <p:notesMasterId r:id="rId17"/>
  </p:notesMasterIdLst>
  <p:handoutMasterIdLst>
    <p:handoutMasterId r:id="rId18"/>
  </p:handoutMasterIdLst>
  <p:sldIdLst>
    <p:sldId id="262" r:id="rId2"/>
    <p:sldId id="313" r:id="rId3"/>
    <p:sldId id="318" r:id="rId4"/>
    <p:sldId id="320" r:id="rId5"/>
    <p:sldId id="321" r:id="rId6"/>
    <p:sldId id="322" r:id="rId7"/>
    <p:sldId id="327" r:id="rId8"/>
    <p:sldId id="345" r:id="rId9"/>
    <p:sldId id="330" r:id="rId10"/>
    <p:sldId id="331" r:id="rId11"/>
    <p:sldId id="332" r:id="rId12"/>
    <p:sldId id="334" r:id="rId13"/>
    <p:sldId id="340" r:id="rId14"/>
    <p:sldId id="341" r:id="rId15"/>
    <p:sldId id="344" r:id="rId16"/>
  </p:sldIdLst>
  <p:sldSz cx="9144000" cy="6858000" type="screen4x3"/>
  <p:notesSz cx="6788150" cy="99234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4320">
          <p15:clr>
            <a:srgbClr val="A4A3A4"/>
          </p15:clr>
        </p15:guide>
        <p15:guide id="3" orient="horz" pos="2160">
          <p15:clr>
            <a:srgbClr val="A4A3A4"/>
          </p15:clr>
        </p15:guide>
        <p15:guide id="4"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572"/>
    <a:srgbClr val="F1F1F1"/>
    <a:srgbClr val="6693BC"/>
    <a:srgbClr val="777777"/>
    <a:srgbClr val="3C3C3C"/>
    <a:srgbClr val="2D2D2D"/>
    <a:srgbClr val="323232"/>
    <a:srgbClr val="7C2D23"/>
    <a:srgbClr val="670ABF"/>
    <a:srgbClr val="4579C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93" autoAdjust="0"/>
    <p:restoredTop sz="87334" autoAdjust="0"/>
  </p:normalViewPr>
  <p:slideViewPr>
    <p:cSldViewPr>
      <p:cViewPr varScale="1">
        <p:scale>
          <a:sx n="62" d="100"/>
          <a:sy n="62" d="100"/>
        </p:scale>
        <p:origin x="1704" y="72"/>
      </p:cViewPr>
      <p:guideLst>
        <p:guide orient="horz" pos="3168"/>
        <p:guide pos="4320"/>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096" y="-96"/>
      </p:cViewPr>
      <p:guideLst>
        <p:guide orient="horz" pos="3126"/>
        <p:guide pos="21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532" cy="4961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5047" y="0"/>
            <a:ext cx="2941532" cy="496173"/>
          </a:xfrm>
          <a:prstGeom prst="rect">
            <a:avLst/>
          </a:prstGeom>
        </p:spPr>
        <p:txBody>
          <a:bodyPr vert="horz" lIns="91440" tIns="45720" rIns="91440" bIns="45720" rtlCol="0"/>
          <a:lstStyle>
            <a:lvl1pPr algn="r">
              <a:defRPr sz="1200"/>
            </a:lvl1pPr>
          </a:lstStyle>
          <a:p>
            <a:fld id="{744D7EC3-CD50-4DA5-B722-330229C0073D}" type="datetimeFigureOut">
              <a:rPr lang="en-US" smtClean="0"/>
              <a:pPr/>
              <a:t>9/12/2024</a:t>
            </a:fld>
            <a:endParaRPr lang="en-US"/>
          </a:p>
        </p:txBody>
      </p:sp>
      <p:sp>
        <p:nvSpPr>
          <p:cNvPr id="4" name="Footer Placeholder 3"/>
          <p:cNvSpPr>
            <a:spLocks noGrp="1"/>
          </p:cNvSpPr>
          <p:nvPr>
            <p:ph type="ftr" sz="quarter" idx="2"/>
          </p:nvPr>
        </p:nvSpPr>
        <p:spPr>
          <a:xfrm>
            <a:off x="0" y="9425568"/>
            <a:ext cx="2941532" cy="49617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5047" y="9425568"/>
            <a:ext cx="2941532" cy="496173"/>
          </a:xfrm>
          <a:prstGeom prst="rect">
            <a:avLst/>
          </a:prstGeom>
        </p:spPr>
        <p:txBody>
          <a:bodyPr vert="horz" lIns="91440" tIns="45720" rIns="91440" bIns="45720" rtlCol="0" anchor="b"/>
          <a:lstStyle>
            <a:lvl1pPr algn="r">
              <a:defRPr sz="1200"/>
            </a:lvl1pPr>
          </a:lstStyle>
          <a:p>
            <a:fld id="{A9712E5A-FBEB-4329-9E4A-5F20B492F513}" type="slidenum">
              <a:rPr lang="en-US" smtClean="0"/>
              <a:pPr/>
              <a:t>‹#›</a:t>
            </a:fld>
            <a:endParaRPr lang="en-US"/>
          </a:p>
        </p:txBody>
      </p:sp>
    </p:spTree>
    <p:extLst>
      <p:ext uri="{BB962C8B-B14F-4D97-AF65-F5344CB8AC3E}">
        <p14:creationId xmlns:p14="http://schemas.microsoft.com/office/powerpoint/2010/main" val="13990182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532" cy="4961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5047" y="0"/>
            <a:ext cx="2941532" cy="496173"/>
          </a:xfrm>
          <a:prstGeom prst="rect">
            <a:avLst/>
          </a:prstGeom>
        </p:spPr>
        <p:txBody>
          <a:bodyPr vert="horz" lIns="91440" tIns="45720" rIns="91440" bIns="45720" rtlCol="0"/>
          <a:lstStyle>
            <a:lvl1pPr algn="r">
              <a:defRPr sz="1200"/>
            </a:lvl1pPr>
          </a:lstStyle>
          <a:p>
            <a:fld id="{85BE0011-04E0-4F3F-BFCE-633C944A425A}" type="datetimeFigureOut">
              <a:rPr lang="en-US" smtClean="0"/>
              <a:pPr/>
              <a:t>9/12/2024</a:t>
            </a:fld>
            <a:endParaRPr lang="en-US"/>
          </a:p>
        </p:txBody>
      </p:sp>
      <p:sp>
        <p:nvSpPr>
          <p:cNvPr id="4" name="Slide Image Placeholder 3"/>
          <p:cNvSpPr>
            <a:spLocks noGrp="1" noRot="1" noChangeAspect="1"/>
          </p:cNvSpPr>
          <p:nvPr>
            <p:ph type="sldImg" idx="2"/>
          </p:nvPr>
        </p:nvSpPr>
        <p:spPr>
          <a:xfrm>
            <a:off x="914400" y="744538"/>
            <a:ext cx="4959350" cy="3721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8815" y="4713645"/>
            <a:ext cx="5430520" cy="44655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5568"/>
            <a:ext cx="2941532" cy="49617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5047" y="9425568"/>
            <a:ext cx="2941532" cy="496173"/>
          </a:xfrm>
          <a:prstGeom prst="rect">
            <a:avLst/>
          </a:prstGeom>
        </p:spPr>
        <p:txBody>
          <a:bodyPr vert="horz" lIns="91440" tIns="45720" rIns="91440" bIns="45720" rtlCol="0" anchor="b"/>
          <a:lstStyle>
            <a:lvl1pPr algn="r">
              <a:defRPr sz="1200"/>
            </a:lvl1pPr>
          </a:lstStyle>
          <a:p>
            <a:fld id="{DD7D2AD7-BD31-48B9-8C8A-7D4EAE7F6485}" type="slidenum">
              <a:rPr lang="en-US" smtClean="0"/>
              <a:pPr/>
              <a:t>‹#›</a:t>
            </a:fld>
            <a:endParaRPr lang="en-US"/>
          </a:p>
        </p:txBody>
      </p:sp>
    </p:spTree>
    <p:extLst>
      <p:ext uri="{BB962C8B-B14F-4D97-AF65-F5344CB8AC3E}">
        <p14:creationId xmlns:p14="http://schemas.microsoft.com/office/powerpoint/2010/main" val="414513354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9276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ln w="15875">
                  <a:solidFill>
                    <a:schemeClr val="bg1"/>
                  </a:solidFill>
                </a:ln>
                <a:solidFill>
                  <a:schemeClr val="accent1"/>
                </a:solidFill>
                <a:effectLst>
                  <a:outerShdw dist="38100" dir="2700000" algn="tl" rotWithShape="0">
                    <a:schemeClr val="accent1"/>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accent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5586B75A-687E-405C-8A0B-8D00578BA2C3}" type="datetimeFigureOut">
              <a:rPr lang="en-US" smtClean="0"/>
              <a:pPr/>
              <a:t>9/12/2024</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4FAB73BC-B049-4115-A692-8D63A059BFB8}" type="slidenum">
              <a:rPr lang="en-US" smtClean="0"/>
              <a:pPr/>
              <a:t>‹#›</a:t>
            </a:fld>
            <a:endParaRPr lang="en-US" dirty="0"/>
          </a:p>
        </p:txBody>
      </p:sp>
      <p:cxnSp>
        <p:nvCxnSpPr>
          <p:cNvPr id="8" name="Straight Connector 7"/>
          <p:cNvCxnSpPr/>
          <p:nvPr/>
        </p:nvCxnSpPr>
        <p:spPr>
          <a:xfrm>
            <a:off x="1483995" y="3733800"/>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419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25008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67049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lbum Section ">
    <p:spTree>
      <p:nvGrpSpPr>
        <p:cNvPr id="1" name=""/>
        <p:cNvGrpSpPr/>
        <p:nvPr/>
      </p:nvGrpSpPr>
      <p:grpSpPr>
        <a:xfrm>
          <a:off x="0" y="0"/>
          <a:ext cx="0" cy="0"/>
          <a:chOff x="0" y="0"/>
          <a:chExt cx="0" cy="0"/>
        </a:xfrm>
      </p:grpSpPr>
      <p:sp>
        <p:nvSpPr>
          <p:cNvPr id="2" name="Title 1"/>
          <p:cNvSpPr>
            <a:spLocks noGrp="1"/>
          </p:cNvSpPr>
          <p:nvPr>
            <p:ph type="title"/>
          </p:nvPr>
        </p:nvSpPr>
        <p:spPr>
          <a:xfrm>
            <a:off x="457200" y="4646839"/>
            <a:ext cx="8229600" cy="1372961"/>
          </a:xfrm>
        </p:spPr>
        <p:txBody>
          <a:bodyPr anchor="t"/>
          <a:lstStyle>
            <a:lvl1pPr algn="l">
              <a:defRPr sz="4000" b="1" cap="none">
                <a:solidFill>
                  <a:schemeClr val="tx1"/>
                </a:solidFill>
              </a:defRPr>
            </a:lvl1pPr>
          </a:lstStyle>
          <a:p>
            <a:r>
              <a:rPr lang="en-US" dirty="0"/>
              <a:t>Click to edit Master title style</a:t>
            </a:r>
          </a:p>
        </p:txBody>
      </p:sp>
      <p:sp>
        <p:nvSpPr>
          <p:cNvPr id="3" name="Text Placeholder 2"/>
          <p:cNvSpPr>
            <a:spLocks noGrp="1"/>
          </p:cNvSpPr>
          <p:nvPr>
            <p:ph type="body" idx="1" hasCustomPrompt="1"/>
          </p:nvPr>
        </p:nvSpPr>
        <p:spPr>
          <a:xfrm>
            <a:off x="457200" y="3200400"/>
            <a:ext cx="8229600" cy="1447800"/>
          </a:xfrm>
        </p:spPr>
        <p:txBody>
          <a:bodyPr anchor="b">
            <a:normAutofit/>
          </a:bodyPr>
          <a:lstStyle>
            <a:lvl1pPr marL="0" indent="0">
              <a:buNone/>
              <a:defRPr lang="en-US" sz="2000" b="0" i="0" kern="1200" cap="none" dirty="0" smtClean="0">
                <a:solidFill>
                  <a:srgbClr val="1B2572"/>
                </a:solidFill>
                <a:latin typeface="Lato Bold"/>
                <a:ea typeface="+mn-ea"/>
                <a:cs typeface="Lato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Master text to edit styles</a:t>
            </a:r>
          </a:p>
        </p:txBody>
      </p:sp>
    </p:spTree>
    <p:extLst>
      <p:ext uri="{BB962C8B-B14F-4D97-AF65-F5344CB8AC3E}">
        <p14:creationId xmlns:p14="http://schemas.microsoft.com/office/powerpoint/2010/main" val="2118364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bum Cover">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Master title style</a:t>
            </a:r>
          </a:p>
        </p:txBody>
      </p:sp>
      <p:pic>
        <p:nvPicPr>
          <p:cNvPr id="9" name="Picture 8" descr="GipsyHill-HP-ChasingText-01.png"/>
          <p:cNvPicPr>
            <a:picLocks noChangeAspect="1"/>
          </p:cNvPicPr>
          <p:nvPr userDrawn="1"/>
        </p:nvPicPr>
        <p:blipFill>
          <a:blip r:embed="rId2"/>
          <a:stretch>
            <a:fillRect/>
          </a:stretch>
        </p:blipFill>
        <p:spPr>
          <a:xfrm>
            <a:off x="1524000" y="5943600"/>
            <a:ext cx="6324600" cy="472149"/>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l="5615" t="356" r="19086" b="-356"/>
          <a:stretch/>
        </p:blipFill>
        <p:spPr>
          <a:xfrm>
            <a:off x="0" y="-2941"/>
            <a:ext cx="9180512" cy="6858000"/>
          </a:xfrm>
          <a:prstGeom prst="rect">
            <a:avLst/>
          </a:prstGeom>
        </p:spPr>
      </p:pic>
      <p:pic>
        <p:nvPicPr>
          <p:cNvPr id="6" name="Picture 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133872" y="5795060"/>
            <a:ext cx="6876256" cy="63032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bum Section with 3 Portrait">
    <p:spTree>
      <p:nvGrpSpPr>
        <p:cNvPr id="1" name=""/>
        <p:cNvGrpSpPr/>
        <p:nvPr/>
      </p:nvGrpSpPr>
      <p:grpSpPr>
        <a:xfrm>
          <a:off x="0" y="0"/>
          <a:ext cx="0" cy="0"/>
          <a:chOff x="0" y="0"/>
          <a:chExt cx="0" cy="0"/>
        </a:xfrm>
      </p:grpSpPr>
      <p:sp>
        <p:nvSpPr>
          <p:cNvPr id="8" name="Rectangle 2"/>
          <p:cNvSpPr>
            <a:spLocks noGrp="1"/>
          </p:cNvSpPr>
          <p:nvPr>
            <p:ph type="title" hasCustomPrompt="1"/>
          </p:nvPr>
        </p:nvSpPr>
        <p:spPr>
          <a:xfrm>
            <a:off x="457200" y="3390900"/>
            <a:ext cx="8229600" cy="990600"/>
          </a:xfrm>
        </p:spPr>
        <p:txBody>
          <a:bodyPr vert="horz" bIns="0" anchor="b" anchorCtr="0">
            <a:normAutofit/>
          </a:bodyPr>
          <a:lstStyle>
            <a:lvl1pPr>
              <a:defRPr lang="en-US" sz="4000" b="1" i="0" kern="1200" cap="none" dirty="0" smtClean="0">
                <a:solidFill>
                  <a:schemeClr val="tx1"/>
                </a:solidFill>
                <a:latin typeface="Lato Light"/>
                <a:ea typeface="+mj-ea"/>
                <a:cs typeface="Lato Light"/>
              </a:defRPr>
            </a:lvl1pPr>
          </a:lstStyle>
          <a:p>
            <a:r>
              <a:rPr lang="en-US" dirty="0"/>
              <a:t>Click to add section title</a:t>
            </a:r>
          </a:p>
        </p:txBody>
      </p:sp>
      <p:sp>
        <p:nvSpPr>
          <p:cNvPr id="9" name="Rectangle 11"/>
          <p:cNvSpPr>
            <a:spLocks noGrp="1"/>
          </p:cNvSpPr>
          <p:nvPr>
            <p:ph type="body" sz="quarter" idx="14" hasCustomPrompt="1"/>
          </p:nvPr>
        </p:nvSpPr>
        <p:spPr>
          <a:xfrm>
            <a:off x="457200" y="4572000"/>
            <a:ext cx="8229600" cy="838200"/>
          </a:xfrm>
        </p:spPr>
        <p:txBody>
          <a:bodyPr vert="horz" tIns="0"/>
          <a:lstStyle>
            <a:lvl1pPr algn="ctr">
              <a:buFontTx/>
              <a:buNone/>
              <a:defRPr lang="en-US" sz="2000" b="0" i="0" kern="1200" cap="none" dirty="0" smtClean="0">
                <a:solidFill>
                  <a:srgbClr val="1B2572"/>
                </a:solidFill>
                <a:latin typeface="Lato Bold"/>
                <a:ea typeface="+mn-ea"/>
                <a:cs typeface="Lato Bold"/>
              </a:defRPr>
            </a:lvl1pPr>
          </a:lstStyle>
          <a:p>
            <a:pPr lvl="0"/>
            <a:r>
              <a:rPr lang="en-US" dirty="0"/>
              <a:t>Click to add subtitle</a:t>
            </a:r>
          </a:p>
        </p:txBody>
      </p:sp>
      <p:sp>
        <p:nvSpPr>
          <p:cNvPr id="10" name="Rectangle 6"/>
          <p:cNvSpPr>
            <a:spLocks noGrp="1"/>
          </p:cNvSpPr>
          <p:nvPr>
            <p:ph type="pic" sz="quarter" idx="11"/>
          </p:nvPr>
        </p:nvSpPr>
        <p:spPr>
          <a:xfrm>
            <a:off x="490868" y="807195"/>
            <a:ext cx="2286000" cy="2286000"/>
          </a:xfr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algn="ctr">
              <a:buFontTx/>
              <a:buNone/>
            </a:pPr>
            <a:r>
              <a:rPr lang="en-US" sz="2000" dirty="0"/>
              <a:t>Click icon to add picture</a:t>
            </a:r>
          </a:p>
        </p:txBody>
      </p:sp>
      <p:sp>
        <p:nvSpPr>
          <p:cNvPr id="11" name="Rectangle 6"/>
          <p:cNvSpPr>
            <a:spLocks noGrp="1"/>
          </p:cNvSpPr>
          <p:nvPr>
            <p:ph type="pic" sz="quarter" idx="15"/>
          </p:nvPr>
        </p:nvSpPr>
        <p:spPr>
          <a:xfrm>
            <a:off x="3429000" y="807195"/>
            <a:ext cx="2286000" cy="2286000"/>
          </a:xfr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1588" algn="ctr" defTabSz="914400" rtl="0" eaLnBrk="1" latinLnBrk="0" hangingPunct="1">
              <a:spcBef>
                <a:spcPct val="20000"/>
              </a:spcBef>
              <a:buClr>
                <a:srgbClr val="438086"/>
              </a:buClr>
              <a:buSzPct val="60000"/>
              <a:buFontTx/>
              <a:buNone/>
              <a:defRPr lang="en-US" sz="2000" b="0" i="0" kern="1200" dirty="0">
                <a:solidFill>
                  <a:schemeClr val="tx1"/>
                </a:solidFill>
                <a:latin typeface="+mn-lt"/>
                <a:ea typeface="+mn-ea"/>
                <a:cs typeface="+mn-cs"/>
              </a:defRPr>
            </a:lvl1pPr>
          </a:lstStyle>
          <a:p>
            <a:pPr algn="ctr">
              <a:buFontTx/>
              <a:buNone/>
            </a:pPr>
            <a:r>
              <a:rPr lang="en-US" sz="2000"/>
              <a:t>Click icon to add picture</a:t>
            </a:r>
            <a:endParaRPr lang="en-US" sz="2000" dirty="0"/>
          </a:p>
        </p:txBody>
      </p:sp>
      <p:sp>
        <p:nvSpPr>
          <p:cNvPr id="12" name="Rectangle 6"/>
          <p:cNvSpPr>
            <a:spLocks noGrp="1"/>
          </p:cNvSpPr>
          <p:nvPr>
            <p:ph type="pic" sz="quarter" idx="16"/>
          </p:nvPr>
        </p:nvSpPr>
        <p:spPr>
          <a:xfrm>
            <a:off x="6400800" y="807195"/>
            <a:ext cx="2286000" cy="2286000"/>
          </a:xfr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1588" algn="ctr" defTabSz="914400" rtl="0" eaLnBrk="1" latinLnBrk="0" hangingPunct="1">
              <a:spcBef>
                <a:spcPct val="20000"/>
              </a:spcBef>
              <a:buClr>
                <a:srgbClr val="438086"/>
              </a:buClr>
              <a:buSzPct val="60000"/>
              <a:buFontTx/>
              <a:buNone/>
              <a:defRPr lang="en-US" sz="2000" b="0" i="0" kern="1200" dirty="0">
                <a:solidFill>
                  <a:schemeClr val="tx1"/>
                </a:solidFill>
                <a:latin typeface="+mn-lt"/>
                <a:ea typeface="+mn-ea"/>
                <a:cs typeface="+mn-cs"/>
              </a:defRPr>
            </a:lvl1pPr>
          </a:lstStyle>
          <a:p>
            <a:pPr algn="ctr">
              <a:buFontTx/>
              <a:buNone/>
            </a:pPr>
            <a:r>
              <a:rPr lang="en-US" sz="2000"/>
              <a:t>Click icon to add picture</a:t>
            </a:r>
            <a:endParaRPr lang="en-US" sz="200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ndscape with Transparent Caption">
    <p:spTree>
      <p:nvGrpSpPr>
        <p:cNvPr id="1" name=""/>
        <p:cNvGrpSpPr/>
        <p:nvPr/>
      </p:nvGrpSpPr>
      <p:grpSpPr>
        <a:xfrm>
          <a:off x="0" y="0"/>
          <a:ext cx="0" cy="0"/>
          <a:chOff x="0" y="0"/>
          <a:chExt cx="0" cy="0"/>
        </a:xfrm>
      </p:grpSpPr>
      <p:sp>
        <p:nvSpPr>
          <p:cNvPr id="6" name="Rectangle 9"/>
          <p:cNvSpPr>
            <a:spLocks noGrp="1" noChangeAspect="1"/>
          </p:cNvSpPr>
          <p:nvPr>
            <p:ph type="pic" sz="quarter" idx="14"/>
          </p:nvPr>
        </p:nvSpPr>
        <p:spPr>
          <a:xfrm>
            <a:off x="1422400" y="762000"/>
            <a:ext cx="6299200" cy="4724400"/>
          </a:xfr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1588" algn="ctr" defTabSz="914400" rtl="0" eaLnBrk="1" latinLnBrk="0" hangingPunct="1">
              <a:spcBef>
                <a:spcPct val="20000"/>
              </a:spcBef>
              <a:buClr>
                <a:srgbClr val="438086"/>
              </a:buClr>
              <a:buSzPct val="60000"/>
              <a:buFontTx/>
              <a:buNone/>
              <a:defRPr lang="en-US" sz="2000" b="0" i="0" kern="1200" dirty="0">
                <a:solidFill>
                  <a:schemeClr val="tx1"/>
                </a:solidFill>
                <a:latin typeface="+mn-lt"/>
                <a:ea typeface="+mn-ea"/>
                <a:cs typeface="+mn-cs"/>
              </a:defRPr>
            </a:lvl1pPr>
          </a:lstStyle>
          <a:p>
            <a:pPr marL="0" marR="0" indent="1588" algn="ctr" rtl="0" latinLnBrk="0">
              <a:spcBef>
                <a:spcPct val="20000"/>
              </a:spcBef>
              <a:buFontTx/>
              <a:buNone/>
            </a:pPr>
            <a:r>
              <a:rPr lang="en-US" sz="2400" i="0" dirty="0">
                <a:solidFill>
                  <a:schemeClr val="tx1"/>
                </a:solidFill>
                <a:latin typeface="+mn-lt"/>
                <a:ea typeface="+mn-ea"/>
                <a:cs typeface="+mn-cs"/>
              </a:rPr>
              <a:t>Click icon to add picture</a:t>
            </a:r>
            <a:endParaRPr lang="en-US" i="0" dirty="0"/>
          </a:p>
        </p:txBody>
      </p:sp>
      <p:cxnSp>
        <p:nvCxnSpPr>
          <p:cNvPr id="24" name="Straight Connector 23"/>
          <p:cNvCxnSpPr>
            <a:stCxn id="6" idx="2"/>
          </p:cNvCxnSpPr>
          <p:nvPr userDrawn="1"/>
        </p:nvCxnSpPr>
        <p:spPr>
          <a:xfrm rot="5400000">
            <a:off x="4419600" y="5638800"/>
            <a:ext cx="3048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8" name="Rounded Rectangle 27"/>
          <p:cNvSpPr/>
          <p:nvPr userDrawn="1"/>
        </p:nvSpPr>
        <p:spPr>
          <a:xfrm>
            <a:off x="1371600" y="5791200"/>
            <a:ext cx="6400800" cy="389513"/>
          </a:xfrm>
          <a:prstGeom prst="roundRect">
            <a:avLst>
              <a:gd name="adj" fmla="val 50000"/>
            </a:avLst>
          </a:prstGeom>
          <a:solidFill>
            <a:schemeClr val="bg1">
              <a:lumMod val="95000"/>
            </a:schemeClr>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t">
            <a:spAutoFit/>
          </a:bodyPr>
          <a:lstStyle/>
          <a:p>
            <a:pPr lvl="0" algn="ctr"/>
            <a:endParaRPr lang="en-US" sz="1200" dirty="0">
              <a:solidFill>
                <a:srgbClr val="3C3C3C"/>
              </a:solidFill>
            </a:endParaRPr>
          </a:p>
        </p:txBody>
      </p:sp>
      <p:sp>
        <p:nvSpPr>
          <p:cNvPr id="30" name="Text Placeholder 29"/>
          <p:cNvSpPr>
            <a:spLocks noGrp="1"/>
          </p:cNvSpPr>
          <p:nvPr>
            <p:ph type="body" sz="quarter" idx="15" hasCustomPrompt="1"/>
          </p:nvPr>
        </p:nvSpPr>
        <p:spPr>
          <a:xfrm flipH="1">
            <a:off x="1371600" y="5791200"/>
            <a:ext cx="6400800" cy="381000"/>
          </a:xfrm>
        </p:spPr>
        <p:txBody>
          <a:bodyPr anchor="ctr">
            <a:normAutofit/>
          </a:bodyPr>
          <a:lstStyle>
            <a:lvl1pPr algn="ctr">
              <a:buNone/>
              <a:defRPr sz="1200">
                <a:solidFill>
                  <a:srgbClr val="3C3C3C"/>
                </a:solidFill>
                <a:latin typeface="+mn-lt"/>
              </a:defRPr>
            </a:lvl1pPr>
          </a:lstStyle>
          <a:p>
            <a:pPr lvl="0"/>
            <a:r>
              <a:rPr lang="en-US" dirty="0"/>
              <a:t>Text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76400" y="612775"/>
            <a:ext cx="5486400" cy="4114800"/>
          </a:xfr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1588" algn="ctr" defTabSz="914400" rtl="0" eaLnBrk="1" latinLnBrk="0" hangingPunct="1">
              <a:spcBef>
                <a:spcPct val="20000"/>
              </a:spcBef>
              <a:buClr>
                <a:srgbClr val="438086"/>
              </a:buClr>
              <a:buSzPct val="60000"/>
              <a:buFontTx/>
              <a:buNone/>
              <a:defRPr lang="en-US" sz="2400" b="0" i="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676400" y="5443538"/>
            <a:ext cx="5486400" cy="804862"/>
          </a:xfrm>
        </p:spPr>
        <p:txBody>
          <a:bodyPr>
            <a:normAutofit/>
          </a:bodyPr>
          <a:lstStyle>
            <a:lvl1pPr marL="0" indent="0" algn="ctr">
              <a:buNone/>
              <a:defRPr sz="1200">
                <a:solidFill>
                  <a:srgbClr val="3C3C3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ndscape with Title">
    <p:spTree>
      <p:nvGrpSpPr>
        <p:cNvPr id="1" name=""/>
        <p:cNvGrpSpPr/>
        <p:nvPr/>
      </p:nvGrpSpPr>
      <p:grpSpPr>
        <a:xfrm>
          <a:off x="0" y="0"/>
          <a:ext cx="0" cy="0"/>
          <a:chOff x="0" y="0"/>
          <a:chExt cx="0" cy="0"/>
        </a:xfrm>
      </p:grpSpPr>
      <p:sp>
        <p:nvSpPr>
          <p:cNvPr id="6" name="Rectangle 9"/>
          <p:cNvSpPr>
            <a:spLocks noGrp="1" noChangeAspect="1"/>
          </p:cNvSpPr>
          <p:nvPr>
            <p:ph type="pic" sz="quarter" idx="13"/>
          </p:nvPr>
        </p:nvSpPr>
        <p:spPr>
          <a:xfrm>
            <a:off x="533400" y="370790"/>
            <a:ext cx="8040013" cy="5725210"/>
          </a:xfr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1588" algn="ctr" defTabSz="914400" rtl="0" eaLnBrk="1" latinLnBrk="0" hangingPunct="1">
              <a:spcBef>
                <a:spcPct val="20000"/>
              </a:spcBef>
              <a:buClr>
                <a:srgbClr val="438086"/>
              </a:buClr>
              <a:buSzPct val="60000"/>
              <a:buFontTx/>
              <a:buNone/>
              <a:defRPr lang="en-US" sz="800" b="0" i="0" kern="1200" dirty="0">
                <a:solidFill>
                  <a:schemeClr val="tx1"/>
                </a:solidFill>
                <a:latin typeface="+mn-lt"/>
                <a:ea typeface="+mn-ea"/>
                <a:cs typeface="+mn-cs"/>
              </a:defRPr>
            </a:lvl1pPr>
          </a:lstStyle>
          <a:p>
            <a:pPr marL="0" marR="0" indent="1588" algn="ctr" rtl="0" latinLnBrk="0">
              <a:spcBef>
                <a:spcPct val="20000"/>
              </a:spcBef>
              <a:buFontTx/>
              <a:buNone/>
            </a:pPr>
            <a:r>
              <a:rPr lang="en-US" sz="2400" i="0" dirty="0">
                <a:solidFill>
                  <a:schemeClr val="tx1"/>
                </a:solidFill>
                <a:latin typeface="+mn-lt"/>
                <a:ea typeface="+mn-ea"/>
                <a:cs typeface="+mn-cs"/>
              </a:rPr>
              <a:t>Click icon to add picture</a:t>
            </a:r>
            <a:endParaRPr lang="en-US" i="0" dirty="0"/>
          </a:p>
        </p:txBody>
      </p:sp>
      <p:sp>
        <p:nvSpPr>
          <p:cNvPr id="7" name="Text Placeholder 10"/>
          <p:cNvSpPr>
            <a:spLocks noGrp="1"/>
          </p:cNvSpPr>
          <p:nvPr>
            <p:ph type="body" sz="quarter" idx="14" hasCustomPrompt="1"/>
          </p:nvPr>
        </p:nvSpPr>
        <p:spPr>
          <a:xfrm>
            <a:off x="5105400" y="5257800"/>
            <a:ext cx="4038600" cy="505047"/>
          </a:xfrm>
          <a:solidFill>
            <a:srgbClr val="1B2572"/>
          </a:solidFill>
          <a:ln>
            <a:noFill/>
          </a:ln>
        </p:spPr>
        <p:txBody>
          <a:bodyPr>
            <a:normAutofit/>
          </a:bodyPr>
          <a:lstStyle>
            <a:lvl1pPr>
              <a:buNone/>
              <a:defRPr sz="2800" baseline="0">
                <a:solidFill>
                  <a:schemeClr val="bg1"/>
                </a:solidFill>
              </a:defRPr>
            </a:lvl1pPr>
          </a:lstStyle>
          <a:p>
            <a:pPr lvl="0"/>
            <a:r>
              <a:rPr lang="en-US" dirty="0"/>
              <a:t>Click to add Title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Up Portrait with Captions">
    <p:spTree>
      <p:nvGrpSpPr>
        <p:cNvPr id="1" name=""/>
        <p:cNvGrpSpPr/>
        <p:nvPr/>
      </p:nvGrpSpPr>
      <p:grpSpPr>
        <a:xfrm>
          <a:off x="0" y="0"/>
          <a:ext cx="0" cy="0"/>
          <a:chOff x="0" y="0"/>
          <a:chExt cx="0" cy="0"/>
        </a:xfrm>
      </p:grpSpPr>
      <p:sp>
        <p:nvSpPr>
          <p:cNvPr id="6" name="Rectangle 8"/>
          <p:cNvSpPr>
            <a:spLocks noGrp="1" noChangeAspect="1"/>
          </p:cNvSpPr>
          <p:nvPr>
            <p:ph type="pic" sz="quarter" idx="13"/>
          </p:nvPr>
        </p:nvSpPr>
        <p:spPr>
          <a:xfrm>
            <a:off x="4798247" y="381000"/>
            <a:ext cx="3431353" cy="4575141"/>
          </a:xfr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1588" algn="ctr" defTabSz="914400" rtl="0" eaLnBrk="1" latinLnBrk="0" hangingPunct="1">
              <a:spcBef>
                <a:spcPct val="20000"/>
              </a:spcBef>
              <a:buClr>
                <a:srgbClr val="438086"/>
              </a:buClr>
              <a:buSzPct val="60000"/>
              <a:buFontTx/>
              <a:buNone/>
              <a:defRPr lang="en-US" sz="2400" b="0" i="0" kern="1200" dirty="0">
                <a:solidFill>
                  <a:schemeClr val="tx1"/>
                </a:solidFill>
                <a:latin typeface="+mn-lt"/>
                <a:ea typeface="+mn-ea"/>
                <a:cs typeface="+mn-cs"/>
              </a:defRPr>
            </a:lvl1pPr>
          </a:lstStyle>
          <a:p>
            <a:pPr marL="0" marR="0" indent="1588" algn="ctr" rtl="0" latinLnBrk="0">
              <a:spcBef>
                <a:spcPct val="20000"/>
              </a:spcBef>
              <a:buFontTx/>
              <a:buNone/>
            </a:pPr>
            <a:r>
              <a:rPr lang="en-US" sz="2400" i="0"/>
              <a:t>Click icon to add picture</a:t>
            </a:r>
            <a:endParaRPr lang="en-US" sz="2400" i="0" dirty="0"/>
          </a:p>
        </p:txBody>
      </p:sp>
      <p:sp>
        <p:nvSpPr>
          <p:cNvPr id="7" name="Rectangle 8"/>
          <p:cNvSpPr>
            <a:spLocks noGrp="1" noChangeAspect="1"/>
          </p:cNvSpPr>
          <p:nvPr>
            <p:ph type="pic" sz="quarter" idx="14"/>
          </p:nvPr>
        </p:nvSpPr>
        <p:spPr>
          <a:xfrm>
            <a:off x="914400" y="381000"/>
            <a:ext cx="3429000" cy="4572000"/>
          </a:xfr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marL="0" marR="0" indent="1588" algn="ctr" rtl="0" latinLnBrk="0">
              <a:spcBef>
                <a:spcPct val="20000"/>
              </a:spcBef>
              <a:buFontTx/>
              <a:buNone/>
            </a:pPr>
            <a:r>
              <a:rPr lang="en-US" sz="2400" i="0" dirty="0"/>
              <a:t>Click icon to add picture</a:t>
            </a:r>
          </a:p>
        </p:txBody>
      </p:sp>
      <p:cxnSp>
        <p:nvCxnSpPr>
          <p:cNvPr id="20" name="Straight Connector 19"/>
          <p:cNvCxnSpPr/>
          <p:nvPr userDrawn="1"/>
        </p:nvCxnSpPr>
        <p:spPr>
          <a:xfrm rot="5400000">
            <a:off x="2515394" y="5104606"/>
            <a:ext cx="3048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Rounded Rectangle 20"/>
          <p:cNvSpPr/>
          <p:nvPr userDrawn="1"/>
        </p:nvSpPr>
        <p:spPr>
          <a:xfrm>
            <a:off x="914400" y="5257800"/>
            <a:ext cx="3429000" cy="389513"/>
          </a:xfrm>
          <a:prstGeom prst="roundRect">
            <a:avLst>
              <a:gd name="adj" fmla="val 50000"/>
            </a:avLst>
          </a:prstGeom>
          <a:solidFill>
            <a:schemeClr val="bg1">
              <a:lumMod val="95000"/>
            </a:schemeClr>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t">
            <a:spAutoFit/>
          </a:bodyPr>
          <a:lstStyle/>
          <a:p>
            <a:pPr lvl="0" algn="ctr"/>
            <a:endParaRPr lang="en-US" sz="1200" dirty="0">
              <a:solidFill>
                <a:srgbClr val="3C3C3C"/>
              </a:solidFill>
            </a:endParaRPr>
          </a:p>
        </p:txBody>
      </p:sp>
      <p:sp>
        <p:nvSpPr>
          <p:cNvPr id="22" name="Text Placeholder 29"/>
          <p:cNvSpPr>
            <a:spLocks noGrp="1"/>
          </p:cNvSpPr>
          <p:nvPr>
            <p:ph type="body" sz="quarter" idx="15" hasCustomPrompt="1"/>
          </p:nvPr>
        </p:nvSpPr>
        <p:spPr>
          <a:xfrm flipH="1">
            <a:off x="914400" y="5257800"/>
            <a:ext cx="3429000" cy="381000"/>
          </a:xfrm>
        </p:spPr>
        <p:txBody>
          <a:bodyPr anchor="ctr">
            <a:normAutofit/>
          </a:bodyPr>
          <a:lstStyle>
            <a:lvl1pPr algn="ctr">
              <a:buNone/>
              <a:defRPr sz="1200">
                <a:solidFill>
                  <a:srgbClr val="3C3C3C"/>
                </a:solidFill>
                <a:latin typeface="+mn-lt"/>
              </a:defRPr>
            </a:lvl1pPr>
          </a:lstStyle>
          <a:p>
            <a:pPr lvl="0"/>
            <a:r>
              <a:rPr lang="en-US" dirty="0"/>
              <a:t>Text</a:t>
            </a:r>
          </a:p>
        </p:txBody>
      </p:sp>
      <p:cxnSp>
        <p:nvCxnSpPr>
          <p:cNvPr id="23" name="Straight Connector 22"/>
          <p:cNvCxnSpPr/>
          <p:nvPr userDrawn="1"/>
        </p:nvCxnSpPr>
        <p:spPr>
          <a:xfrm rot="5400000">
            <a:off x="6401594" y="5104606"/>
            <a:ext cx="3048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Rounded Rectangle 23"/>
          <p:cNvSpPr/>
          <p:nvPr userDrawn="1"/>
        </p:nvSpPr>
        <p:spPr>
          <a:xfrm>
            <a:off x="4800600" y="5257800"/>
            <a:ext cx="3429000" cy="389513"/>
          </a:xfrm>
          <a:prstGeom prst="roundRect">
            <a:avLst>
              <a:gd name="adj" fmla="val 50000"/>
            </a:avLst>
          </a:prstGeom>
          <a:solidFill>
            <a:schemeClr val="bg1">
              <a:lumMod val="95000"/>
            </a:schemeClr>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t">
            <a:spAutoFit/>
          </a:bodyPr>
          <a:lstStyle/>
          <a:p>
            <a:pPr lvl="0" algn="ctr"/>
            <a:endParaRPr lang="en-US" sz="1200" dirty="0">
              <a:solidFill>
                <a:srgbClr val="3C3C3C"/>
              </a:solidFill>
            </a:endParaRPr>
          </a:p>
        </p:txBody>
      </p:sp>
      <p:sp>
        <p:nvSpPr>
          <p:cNvPr id="25" name="Text Placeholder 29"/>
          <p:cNvSpPr>
            <a:spLocks noGrp="1"/>
          </p:cNvSpPr>
          <p:nvPr>
            <p:ph type="body" sz="quarter" idx="16" hasCustomPrompt="1"/>
          </p:nvPr>
        </p:nvSpPr>
        <p:spPr>
          <a:xfrm flipH="1">
            <a:off x="4800600" y="5257800"/>
            <a:ext cx="3429000" cy="381000"/>
          </a:xfrm>
        </p:spPr>
        <p:txBody>
          <a:bodyPr anchor="ctr">
            <a:normAutofit/>
          </a:bodyPr>
          <a:lstStyle>
            <a:lvl1pPr algn="ctr">
              <a:buNone/>
              <a:defRPr sz="1200">
                <a:solidFill>
                  <a:srgbClr val="3C3C3C"/>
                </a:solidFill>
                <a:latin typeface="+mn-lt"/>
              </a:defRPr>
            </a:lvl1pPr>
          </a:lstStyle>
          <a:p>
            <a:pPr lvl="0"/>
            <a:r>
              <a:rPr lang="en-US" dirty="0"/>
              <a:t>Text</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Up Landscape with Captions">
    <p:spTree>
      <p:nvGrpSpPr>
        <p:cNvPr id="1" name=""/>
        <p:cNvGrpSpPr/>
        <p:nvPr/>
      </p:nvGrpSpPr>
      <p:grpSpPr>
        <a:xfrm>
          <a:off x="0" y="0"/>
          <a:ext cx="0" cy="0"/>
          <a:chOff x="0" y="0"/>
          <a:chExt cx="0" cy="0"/>
        </a:xfrm>
      </p:grpSpPr>
      <p:sp>
        <p:nvSpPr>
          <p:cNvPr id="6" name="Rectangle 7"/>
          <p:cNvSpPr>
            <a:spLocks noGrp="1" noChangeAspect="1"/>
          </p:cNvSpPr>
          <p:nvPr>
            <p:ph type="pic" sz="quarter" idx="13"/>
          </p:nvPr>
        </p:nvSpPr>
        <p:spPr>
          <a:xfrm>
            <a:off x="4800600" y="914400"/>
            <a:ext cx="3962400" cy="2971800"/>
          </a:xfrm>
          <a:prstGeom prst="rect">
            <a:avLst/>
          </a:prstGeo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marL="0" marR="0" indent="0" algn="ctr" rtl="0" latinLnBrk="0">
              <a:buFontTx/>
              <a:buNone/>
            </a:pPr>
            <a:r>
              <a:rPr lang="en-US"/>
              <a:t>Click icon to add picture</a:t>
            </a:r>
            <a:endParaRPr lang="en-US" dirty="0"/>
          </a:p>
        </p:txBody>
      </p:sp>
      <p:sp>
        <p:nvSpPr>
          <p:cNvPr id="7" name="Rectangle 7"/>
          <p:cNvSpPr>
            <a:spLocks noGrp="1" noChangeAspect="1"/>
          </p:cNvSpPr>
          <p:nvPr>
            <p:ph type="pic" sz="quarter" idx="14"/>
          </p:nvPr>
        </p:nvSpPr>
        <p:spPr>
          <a:xfrm>
            <a:off x="457200" y="914400"/>
            <a:ext cx="3962400" cy="2971800"/>
          </a:xfrm>
          <a:prstGeom prst="rect">
            <a:avLst/>
          </a:prstGeo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marL="0" marR="0" indent="0" algn="ctr" rtl="0" latinLnBrk="0">
              <a:buFontTx/>
              <a:buNone/>
            </a:pPr>
            <a:r>
              <a:rPr lang="en-US"/>
              <a:t>Click icon to add picture</a:t>
            </a:r>
            <a:endParaRPr lang="en-US" dirty="0"/>
          </a:p>
        </p:txBody>
      </p:sp>
      <p:cxnSp>
        <p:nvCxnSpPr>
          <p:cNvPr id="26" name="Straight Connector 25"/>
          <p:cNvCxnSpPr/>
          <p:nvPr userDrawn="1"/>
        </p:nvCxnSpPr>
        <p:spPr>
          <a:xfrm rot="5400000">
            <a:off x="2286794" y="4037806"/>
            <a:ext cx="3048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7" name="Rounded Rectangle 26"/>
          <p:cNvSpPr/>
          <p:nvPr userDrawn="1"/>
        </p:nvSpPr>
        <p:spPr>
          <a:xfrm>
            <a:off x="457200" y="4191000"/>
            <a:ext cx="3962400" cy="389513"/>
          </a:xfrm>
          <a:prstGeom prst="roundRect">
            <a:avLst>
              <a:gd name="adj" fmla="val 50000"/>
            </a:avLst>
          </a:prstGeom>
          <a:solidFill>
            <a:schemeClr val="bg1">
              <a:lumMod val="95000"/>
            </a:schemeClr>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t">
            <a:spAutoFit/>
          </a:bodyPr>
          <a:lstStyle/>
          <a:p>
            <a:pPr lvl="0" algn="ctr"/>
            <a:endParaRPr lang="en-US" sz="1200" dirty="0">
              <a:solidFill>
                <a:srgbClr val="3C3C3C"/>
              </a:solidFill>
            </a:endParaRPr>
          </a:p>
        </p:txBody>
      </p:sp>
      <p:sp>
        <p:nvSpPr>
          <p:cNvPr id="28" name="Text Placeholder 29"/>
          <p:cNvSpPr>
            <a:spLocks noGrp="1"/>
          </p:cNvSpPr>
          <p:nvPr>
            <p:ph type="body" sz="quarter" idx="15" hasCustomPrompt="1"/>
          </p:nvPr>
        </p:nvSpPr>
        <p:spPr>
          <a:xfrm flipH="1">
            <a:off x="457200" y="4191000"/>
            <a:ext cx="3962400" cy="381000"/>
          </a:xfrm>
        </p:spPr>
        <p:txBody>
          <a:bodyPr anchor="ctr">
            <a:normAutofit/>
          </a:bodyPr>
          <a:lstStyle>
            <a:lvl1pPr algn="ctr">
              <a:buNone/>
              <a:defRPr sz="1200">
                <a:solidFill>
                  <a:srgbClr val="3C3C3C"/>
                </a:solidFill>
                <a:latin typeface="+mn-lt"/>
              </a:defRPr>
            </a:lvl1pPr>
          </a:lstStyle>
          <a:p>
            <a:pPr lvl="0"/>
            <a:r>
              <a:rPr lang="en-US" dirty="0"/>
              <a:t>Text</a:t>
            </a:r>
          </a:p>
        </p:txBody>
      </p:sp>
      <p:cxnSp>
        <p:nvCxnSpPr>
          <p:cNvPr id="29" name="Straight Connector 28"/>
          <p:cNvCxnSpPr/>
          <p:nvPr userDrawn="1"/>
        </p:nvCxnSpPr>
        <p:spPr>
          <a:xfrm rot="5400000">
            <a:off x="6630194" y="4037806"/>
            <a:ext cx="3048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0" name="Rounded Rectangle 29"/>
          <p:cNvSpPr/>
          <p:nvPr userDrawn="1"/>
        </p:nvSpPr>
        <p:spPr>
          <a:xfrm>
            <a:off x="4800600" y="4191000"/>
            <a:ext cx="3962400" cy="389513"/>
          </a:xfrm>
          <a:prstGeom prst="roundRect">
            <a:avLst>
              <a:gd name="adj" fmla="val 50000"/>
            </a:avLst>
          </a:prstGeom>
          <a:solidFill>
            <a:schemeClr val="bg1">
              <a:lumMod val="95000"/>
            </a:schemeClr>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t">
            <a:spAutoFit/>
          </a:bodyPr>
          <a:lstStyle/>
          <a:p>
            <a:pPr lvl="0" algn="ctr"/>
            <a:endParaRPr lang="en-US" sz="1200" dirty="0">
              <a:solidFill>
                <a:srgbClr val="3C3C3C"/>
              </a:solidFill>
            </a:endParaRPr>
          </a:p>
        </p:txBody>
      </p:sp>
      <p:sp>
        <p:nvSpPr>
          <p:cNvPr id="31" name="Text Placeholder 29"/>
          <p:cNvSpPr>
            <a:spLocks noGrp="1"/>
          </p:cNvSpPr>
          <p:nvPr>
            <p:ph type="body" sz="quarter" idx="16" hasCustomPrompt="1"/>
          </p:nvPr>
        </p:nvSpPr>
        <p:spPr>
          <a:xfrm flipH="1">
            <a:off x="4800600" y="4191000"/>
            <a:ext cx="3962400" cy="381000"/>
          </a:xfrm>
        </p:spPr>
        <p:txBody>
          <a:bodyPr anchor="ctr">
            <a:normAutofit/>
          </a:bodyPr>
          <a:lstStyle>
            <a:lvl1pPr algn="ctr">
              <a:buNone/>
              <a:defRPr sz="1200">
                <a:solidFill>
                  <a:srgbClr val="3C3C3C"/>
                </a:solidFill>
                <a:latin typeface="+mn-lt"/>
              </a:defRPr>
            </a:lvl1pPr>
          </a:lstStyle>
          <a:p>
            <a:pPr lvl="0"/>
            <a:r>
              <a:rPr lang="en-US" dirty="0"/>
              <a:t>Text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32063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Up Portrait with Captions">
    <p:spTree>
      <p:nvGrpSpPr>
        <p:cNvPr id="1" name=""/>
        <p:cNvGrpSpPr/>
        <p:nvPr/>
      </p:nvGrpSpPr>
      <p:grpSpPr>
        <a:xfrm>
          <a:off x="0" y="0"/>
          <a:ext cx="0" cy="0"/>
          <a:chOff x="0" y="0"/>
          <a:chExt cx="0" cy="0"/>
        </a:xfrm>
      </p:grpSpPr>
      <p:sp>
        <p:nvSpPr>
          <p:cNvPr id="6" name="Rectangle 8"/>
          <p:cNvSpPr>
            <a:spLocks noGrp="1" noChangeAspect="1"/>
          </p:cNvSpPr>
          <p:nvPr>
            <p:ph type="pic" sz="quarter" idx="13"/>
          </p:nvPr>
        </p:nvSpPr>
        <p:spPr>
          <a:xfrm>
            <a:off x="228600" y="533400"/>
            <a:ext cx="2743200" cy="3657600"/>
          </a:xfr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marL="342900" indent="-342900" algn="ctr" rtl="0" latinLnBrk="0">
              <a:spcBef>
                <a:spcPct val="20000"/>
              </a:spcBef>
              <a:buClr>
                <a:srgbClr val="438086"/>
              </a:buClr>
              <a:buSzPct val="60000"/>
              <a:buFontTx/>
              <a:buNone/>
            </a:pPr>
            <a:r>
              <a:rPr lang="en-US"/>
              <a:t>Click icon to add picture</a:t>
            </a:r>
            <a:endParaRPr lang="en-US" dirty="0"/>
          </a:p>
        </p:txBody>
      </p:sp>
      <p:sp>
        <p:nvSpPr>
          <p:cNvPr id="7" name="Rectangle 8"/>
          <p:cNvSpPr>
            <a:spLocks noGrp="1" noChangeAspect="1"/>
          </p:cNvSpPr>
          <p:nvPr>
            <p:ph type="pic" sz="quarter" idx="14"/>
          </p:nvPr>
        </p:nvSpPr>
        <p:spPr>
          <a:xfrm>
            <a:off x="3200400" y="533400"/>
            <a:ext cx="2743200" cy="3657600"/>
          </a:xfr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marL="342900" indent="-342900" algn="ctr" rtl="0" latinLnBrk="0">
              <a:spcBef>
                <a:spcPct val="20000"/>
              </a:spcBef>
              <a:buClr>
                <a:srgbClr val="438086"/>
              </a:buClr>
              <a:buSzPct val="60000"/>
              <a:buFontTx/>
              <a:buNone/>
            </a:pPr>
            <a:r>
              <a:rPr lang="en-US"/>
              <a:t>Click icon to add picture</a:t>
            </a:r>
            <a:endParaRPr lang="en-US" dirty="0"/>
          </a:p>
        </p:txBody>
      </p:sp>
      <p:sp>
        <p:nvSpPr>
          <p:cNvPr id="8" name="Rectangle 8"/>
          <p:cNvSpPr>
            <a:spLocks noGrp="1" noChangeAspect="1"/>
          </p:cNvSpPr>
          <p:nvPr>
            <p:ph type="pic" sz="quarter" idx="15"/>
          </p:nvPr>
        </p:nvSpPr>
        <p:spPr>
          <a:xfrm>
            <a:off x="6172200" y="533400"/>
            <a:ext cx="2743200" cy="3657600"/>
          </a:xfr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marL="342900" indent="-342900" algn="ctr" rtl="0" latinLnBrk="0">
              <a:spcBef>
                <a:spcPct val="20000"/>
              </a:spcBef>
              <a:buClr>
                <a:srgbClr val="438086"/>
              </a:buClr>
              <a:buSzPct val="60000"/>
              <a:buFontTx/>
              <a:buNone/>
            </a:pPr>
            <a:r>
              <a:rPr lang="en-US"/>
              <a:t>Click icon to add picture</a:t>
            </a:r>
            <a:endParaRPr lang="en-US" dirty="0"/>
          </a:p>
        </p:txBody>
      </p:sp>
      <p:cxnSp>
        <p:nvCxnSpPr>
          <p:cNvPr id="31" name="Straight Connector 30"/>
          <p:cNvCxnSpPr/>
          <p:nvPr userDrawn="1"/>
        </p:nvCxnSpPr>
        <p:spPr>
          <a:xfrm rot="5400000">
            <a:off x="1448594" y="4342606"/>
            <a:ext cx="3048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2" name="Rounded Rectangle 31"/>
          <p:cNvSpPr/>
          <p:nvPr userDrawn="1"/>
        </p:nvSpPr>
        <p:spPr>
          <a:xfrm>
            <a:off x="228600" y="4495800"/>
            <a:ext cx="2743200" cy="389513"/>
          </a:xfrm>
          <a:prstGeom prst="roundRect">
            <a:avLst>
              <a:gd name="adj" fmla="val 50000"/>
            </a:avLst>
          </a:prstGeom>
          <a:solidFill>
            <a:schemeClr val="bg1">
              <a:lumMod val="95000"/>
            </a:schemeClr>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t">
            <a:spAutoFit/>
          </a:bodyPr>
          <a:lstStyle/>
          <a:p>
            <a:pPr lvl="0" algn="ctr"/>
            <a:endParaRPr lang="en-US" sz="1200" dirty="0">
              <a:solidFill>
                <a:srgbClr val="3C3C3C"/>
              </a:solidFill>
            </a:endParaRPr>
          </a:p>
        </p:txBody>
      </p:sp>
      <p:sp>
        <p:nvSpPr>
          <p:cNvPr id="33" name="Text Placeholder 29"/>
          <p:cNvSpPr>
            <a:spLocks noGrp="1"/>
          </p:cNvSpPr>
          <p:nvPr>
            <p:ph type="body" sz="quarter" idx="16" hasCustomPrompt="1"/>
          </p:nvPr>
        </p:nvSpPr>
        <p:spPr>
          <a:xfrm flipH="1">
            <a:off x="228600" y="4495800"/>
            <a:ext cx="2743200" cy="381000"/>
          </a:xfrm>
        </p:spPr>
        <p:txBody>
          <a:bodyPr anchor="ctr">
            <a:normAutofit/>
          </a:bodyPr>
          <a:lstStyle>
            <a:lvl1pPr algn="ctr">
              <a:buNone/>
              <a:defRPr sz="1200">
                <a:solidFill>
                  <a:srgbClr val="3C3C3C"/>
                </a:solidFill>
                <a:latin typeface="+mn-lt"/>
              </a:defRPr>
            </a:lvl1pPr>
          </a:lstStyle>
          <a:p>
            <a:pPr lvl="0"/>
            <a:r>
              <a:rPr lang="en-US" dirty="0"/>
              <a:t>Text</a:t>
            </a:r>
          </a:p>
        </p:txBody>
      </p:sp>
      <p:cxnSp>
        <p:nvCxnSpPr>
          <p:cNvPr id="34" name="Straight Connector 33"/>
          <p:cNvCxnSpPr/>
          <p:nvPr userDrawn="1"/>
        </p:nvCxnSpPr>
        <p:spPr>
          <a:xfrm rot="5400000">
            <a:off x="4420394" y="4342606"/>
            <a:ext cx="3048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5" name="Rounded Rectangle 34"/>
          <p:cNvSpPr/>
          <p:nvPr userDrawn="1"/>
        </p:nvSpPr>
        <p:spPr>
          <a:xfrm>
            <a:off x="3200400" y="4495800"/>
            <a:ext cx="2743200" cy="389513"/>
          </a:xfrm>
          <a:prstGeom prst="roundRect">
            <a:avLst>
              <a:gd name="adj" fmla="val 50000"/>
            </a:avLst>
          </a:prstGeom>
          <a:solidFill>
            <a:schemeClr val="bg1">
              <a:lumMod val="95000"/>
            </a:schemeClr>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t">
            <a:spAutoFit/>
          </a:bodyPr>
          <a:lstStyle/>
          <a:p>
            <a:pPr lvl="0" algn="ctr"/>
            <a:endParaRPr lang="en-US" sz="1200" dirty="0">
              <a:solidFill>
                <a:srgbClr val="3C3C3C"/>
              </a:solidFill>
            </a:endParaRPr>
          </a:p>
        </p:txBody>
      </p:sp>
      <p:sp>
        <p:nvSpPr>
          <p:cNvPr id="36" name="Text Placeholder 29"/>
          <p:cNvSpPr>
            <a:spLocks noGrp="1"/>
          </p:cNvSpPr>
          <p:nvPr>
            <p:ph type="body" sz="quarter" idx="17" hasCustomPrompt="1"/>
          </p:nvPr>
        </p:nvSpPr>
        <p:spPr>
          <a:xfrm flipH="1">
            <a:off x="3200400" y="4495800"/>
            <a:ext cx="2743200" cy="381000"/>
          </a:xfrm>
        </p:spPr>
        <p:txBody>
          <a:bodyPr anchor="ctr">
            <a:normAutofit/>
          </a:bodyPr>
          <a:lstStyle>
            <a:lvl1pPr algn="ctr">
              <a:buNone/>
              <a:defRPr sz="1200">
                <a:solidFill>
                  <a:srgbClr val="3C3C3C"/>
                </a:solidFill>
                <a:latin typeface="+mn-lt"/>
              </a:defRPr>
            </a:lvl1pPr>
          </a:lstStyle>
          <a:p>
            <a:pPr lvl="0"/>
            <a:r>
              <a:rPr lang="en-US" dirty="0"/>
              <a:t>Text</a:t>
            </a:r>
          </a:p>
        </p:txBody>
      </p:sp>
      <p:cxnSp>
        <p:nvCxnSpPr>
          <p:cNvPr id="37" name="Straight Connector 36"/>
          <p:cNvCxnSpPr/>
          <p:nvPr userDrawn="1"/>
        </p:nvCxnSpPr>
        <p:spPr>
          <a:xfrm rot="5400000">
            <a:off x="7392194" y="4342606"/>
            <a:ext cx="3048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8" name="Rounded Rectangle 37"/>
          <p:cNvSpPr/>
          <p:nvPr userDrawn="1"/>
        </p:nvSpPr>
        <p:spPr>
          <a:xfrm>
            <a:off x="6172200" y="4495800"/>
            <a:ext cx="2743200" cy="389513"/>
          </a:xfrm>
          <a:prstGeom prst="roundRect">
            <a:avLst>
              <a:gd name="adj" fmla="val 50000"/>
            </a:avLst>
          </a:prstGeom>
          <a:solidFill>
            <a:schemeClr val="bg1">
              <a:lumMod val="95000"/>
            </a:schemeClr>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t">
            <a:spAutoFit/>
          </a:bodyPr>
          <a:lstStyle/>
          <a:p>
            <a:pPr lvl="0" algn="ctr"/>
            <a:endParaRPr lang="en-US" sz="1200" dirty="0">
              <a:solidFill>
                <a:srgbClr val="3C3C3C"/>
              </a:solidFill>
            </a:endParaRPr>
          </a:p>
        </p:txBody>
      </p:sp>
      <p:sp>
        <p:nvSpPr>
          <p:cNvPr id="39" name="Text Placeholder 29"/>
          <p:cNvSpPr>
            <a:spLocks noGrp="1"/>
          </p:cNvSpPr>
          <p:nvPr>
            <p:ph type="body" sz="quarter" idx="18" hasCustomPrompt="1"/>
          </p:nvPr>
        </p:nvSpPr>
        <p:spPr>
          <a:xfrm flipH="1">
            <a:off x="6172200" y="4495800"/>
            <a:ext cx="2743200" cy="381000"/>
          </a:xfrm>
        </p:spPr>
        <p:txBody>
          <a:bodyPr anchor="ctr">
            <a:normAutofit/>
          </a:bodyPr>
          <a:lstStyle>
            <a:lvl1pPr algn="ctr">
              <a:buNone/>
              <a:defRPr sz="1200">
                <a:solidFill>
                  <a:srgbClr val="3C3C3C"/>
                </a:solidFill>
                <a:latin typeface="+mn-lt"/>
              </a:defRPr>
            </a:lvl1pPr>
          </a:lstStyle>
          <a:p>
            <a:pPr lvl="0"/>
            <a:r>
              <a:rPr lang="en-US" dirty="0"/>
              <a:t>Text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Up Landscape with Caption">
    <p:spTree>
      <p:nvGrpSpPr>
        <p:cNvPr id="1" name=""/>
        <p:cNvGrpSpPr/>
        <p:nvPr/>
      </p:nvGrpSpPr>
      <p:grpSpPr>
        <a:xfrm>
          <a:off x="0" y="0"/>
          <a:ext cx="0" cy="0"/>
          <a:chOff x="0" y="0"/>
          <a:chExt cx="0" cy="0"/>
        </a:xfrm>
      </p:grpSpPr>
      <p:sp>
        <p:nvSpPr>
          <p:cNvPr id="8" name="Picture Placeholder 7"/>
          <p:cNvSpPr>
            <a:spLocks noGrp="1" noChangeAspect="1"/>
          </p:cNvSpPr>
          <p:nvPr>
            <p:ph type="pic" sz="quarter" idx="15"/>
          </p:nvPr>
        </p:nvSpPr>
        <p:spPr>
          <a:xfrm>
            <a:off x="4741631" y="355823"/>
            <a:ext cx="3792769" cy="2692177"/>
          </a:xfrm>
          <a:prstGeom prst="rect">
            <a:avLst/>
          </a:prstGeo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marL="342900" indent="-342900" algn="ctr" rtl="0" latinLnBrk="0">
              <a:spcBef>
                <a:spcPct val="20000"/>
              </a:spcBef>
              <a:buClr>
                <a:srgbClr val="438086"/>
              </a:buClr>
              <a:buSzPct val="60000"/>
              <a:buFontTx/>
              <a:buNone/>
            </a:pPr>
            <a:r>
              <a:rPr lang="en-US"/>
              <a:t>Click icon to add picture</a:t>
            </a:r>
            <a:endParaRPr lang="en-US" dirty="0"/>
          </a:p>
        </p:txBody>
      </p:sp>
      <p:sp>
        <p:nvSpPr>
          <p:cNvPr id="9" name="Rectangle 11"/>
          <p:cNvSpPr>
            <a:spLocks noGrp="1"/>
          </p:cNvSpPr>
          <p:nvPr>
            <p:ph type="body" sz="quarter" idx="16"/>
          </p:nvPr>
        </p:nvSpPr>
        <p:spPr>
          <a:xfrm>
            <a:off x="558800" y="355823"/>
            <a:ext cx="3792769" cy="2692177"/>
          </a:xfrm>
        </p:spPr>
        <p:txBody>
          <a:bodyPr anchor="b" anchorCtr="0">
            <a:noAutofit/>
          </a:bodyPr>
          <a:lstStyle>
            <a:lvl1pPr marL="0" marR="0" indent="0" algn="ctr" defTabSz="914400" rtl="0" eaLnBrk="1" fontAlgn="auto" latinLnBrk="0" hangingPunct="1">
              <a:lnSpc>
                <a:spcPct val="100000"/>
              </a:lnSpc>
              <a:spcBef>
                <a:spcPts val="0"/>
              </a:spcBef>
              <a:spcAft>
                <a:spcPts val="0"/>
              </a:spcAft>
              <a:buClrTx/>
              <a:buSzTx/>
              <a:buFontTx/>
              <a:buNone/>
              <a:tabLst/>
              <a:defRPr sz="1800" b="0" i="0" baseline="0">
                <a:solidFill>
                  <a:srgbClr val="3C3C3C"/>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3C3C3C"/>
                </a:solidFill>
              </a:rPr>
              <a:t>Click to edit Master text styles</a:t>
            </a:r>
          </a:p>
        </p:txBody>
      </p:sp>
      <p:sp>
        <p:nvSpPr>
          <p:cNvPr id="14" name="Picture Placeholder 7"/>
          <p:cNvSpPr>
            <a:spLocks noGrp="1" noChangeAspect="1"/>
          </p:cNvSpPr>
          <p:nvPr>
            <p:ph type="pic" sz="quarter" idx="17"/>
          </p:nvPr>
        </p:nvSpPr>
        <p:spPr>
          <a:xfrm>
            <a:off x="4741631" y="3429000"/>
            <a:ext cx="3792769" cy="2692177"/>
          </a:xfrm>
          <a:prstGeom prst="rect">
            <a:avLst/>
          </a:prstGeo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marL="342900" indent="-342900" algn="ctr" rtl="0" latinLnBrk="0">
              <a:spcBef>
                <a:spcPct val="20000"/>
              </a:spcBef>
              <a:buClr>
                <a:srgbClr val="438086"/>
              </a:buClr>
              <a:buSzPct val="60000"/>
              <a:buFontTx/>
              <a:buNone/>
            </a:pPr>
            <a:r>
              <a:rPr lang="en-US"/>
              <a:t>Click icon to add picture</a:t>
            </a:r>
            <a:endParaRPr lang="en-US" dirty="0"/>
          </a:p>
        </p:txBody>
      </p:sp>
      <p:sp>
        <p:nvSpPr>
          <p:cNvPr id="15" name="Picture Placeholder 7"/>
          <p:cNvSpPr>
            <a:spLocks noGrp="1" noChangeAspect="1"/>
          </p:cNvSpPr>
          <p:nvPr>
            <p:ph type="pic" sz="quarter" idx="18"/>
          </p:nvPr>
        </p:nvSpPr>
        <p:spPr>
          <a:xfrm>
            <a:off x="609600" y="3429000"/>
            <a:ext cx="3792769" cy="2692177"/>
          </a:xfrm>
          <a:prstGeom prst="rect">
            <a:avLst/>
          </a:prstGeo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marL="342900" indent="-342900" algn="ctr" rtl="0" latinLnBrk="0">
              <a:spcBef>
                <a:spcPct val="20000"/>
              </a:spcBef>
              <a:buClr>
                <a:srgbClr val="438086"/>
              </a:buClr>
              <a:buSzPct val="60000"/>
              <a:buFontTx/>
              <a:buNone/>
            </a:pPr>
            <a:r>
              <a:rPr lang="en-US"/>
              <a:t>Click icon to add picture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norama Mixed">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592392" y="592392"/>
            <a:ext cx="7391400" cy="2286000"/>
          </a:xfr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r>
              <a:rPr lang="en-US"/>
              <a:t>Click icon to add picture</a:t>
            </a:r>
            <a:endParaRPr lang="en-US" dirty="0"/>
          </a:p>
        </p:txBody>
      </p:sp>
      <p:sp>
        <p:nvSpPr>
          <p:cNvPr id="13" name="Picture Placeholder 12"/>
          <p:cNvSpPr>
            <a:spLocks noGrp="1"/>
          </p:cNvSpPr>
          <p:nvPr>
            <p:ph type="pic" sz="quarter" idx="14"/>
          </p:nvPr>
        </p:nvSpPr>
        <p:spPr>
          <a:xfrm>
            <a:off x="609600" y="3352800"/>
            <a:ext cx="2286000" cy="2286000"/>
          </a:xfr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r>
              <a:rPr lang="en-US"/>
              <a:t>Click icon to add picture</a:t>
            </a:r>
            <a:endParaRPr lang="en-US" dirty="0"/>
          </a:p>
        </p:txBody>
      </p:sp>
      <p:sp>
        <p:nvSpPr>
          <p:cNvPr id="14" name="Picture Placeholder 12"/>
          <p:cNvSpPr>
            <a:spLocks noGrp="1"/>
          </p:cNvSpPr>
          <p:nvPr>
            <p:ph type="pic" sz="quarter" idx="15"/>
          </p:nvPr>
        </p:nvSpPr>
        <p:spPr>
          <a:xfrm>
            <a:off x="3276600" y="3352800"/>
            <a:ext cx="2286000" cy="2286000"/>
          </a:xfr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r>
              <a:rPr lang="en-US" dirty="0"/>
              <a:t>Click icon to add picture</a:t>
            </a:r>
          </a:p>
        </p:txBody>
      </p:sp>
      <p:sp>
        <p:nvSpPr>
          <p:cNvPr id="16" name="Text Placeholder 15"/>
          <p:cNvSpPr>
            <a:spLocks noGrp="1"/>
          </p:cNvSpPr>
          <p:nvPr>
            <p:ph type="body" sz="quarter" idx="16" hasCustomPrompt="1"/>
          </p:nvPr>
        </p:nvSpPr>
        <p:spPr>
          <a:xfrm>
            <a:off x="5791200" y="3352800"/>
            <a:ext cx="2286000" cy="762000"/>
          </a:xfrm>
        </p:spPr>
        <p:txBody>
          <a:bodyPr vert="horz">
            <a:noAutofit/>
          </a:bodyPr>
          <a:lstStyle>
            <a:lvl1pPr algn="l">
              <a:buNone/>
              <a:defRPr lang="en-US" sz="2000" b="0" i="0" kern="1200" cap="none" dirty="0" smtClean="0">
                <a:solidFill>
                  <a:srgbClr val="1B2572"/>
                </a:solidFill>
                <a:latin typeface="Lato Bold"/>
                <a:ea typeface="+mn-ea"/>
                <a:cs typeface="Lato Bold"/>
              </a:defRPr>
            </a:lvl1pPr>
          </a:lstStyle>
          <a:p>
            <a:pPr lvl="0"/>
            <a:r>
              <a:rPr lang="en-US" dirty="0"/>
              <a:t>Click to add text</a:t>
            </a:r>
          </a:p>
        </p:txBody>
      </p:sp>
      <p:sp>
        <p:nvSpPr>
          <p:cNvPr id="18" name="Text Placeholder 17"/>
          <p:cNvSpPr>
            <a:spLocks noGrp="1"/>
          </p:cNvSpPr>
          <p:nvPr>
            <p:ph type="body" sz="quarter" idx="17" hasCustomPrompt="1"/>
          </p:nvPr>
        </p:nvSpPr>
        <p:spPr>
          <a:xfrm>
            <a:off x="5791200" y="4267200"/>
            <a:ext cx="2286000" cy="1371600"/>
          </a:xfrm>
        </p:spPr>
        <p:txBody>
          <a:bodyPr>
            <a:normAutofit/>
          </a:bodyPr>
          <a:lstStyle>
            <a:lvl1pPr>
              <a:buNone/>
              <a:defRPr sz="1200">
                <a:solidFill>
                  <a:srgbClr val="3C3C3C"/>
                </a:solidFill>
                <a:latin typeface="Calibri"/>
                <a:cs typeface="Calibri"/>
              </a:defRPr>
            </a:lvl1pPr>
          </a:lstStyle>
          <a:p>
            <a:pPr lvl="0"/>
            <a:r>
              <a:rPr lang="en-US" dirty="0"/>
              <a:t>Click to add subtext</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Up Portrait with Captions">
    <p:spTree>
      <p:nvGrpSpPr>
        <p:cNvPr id="1" name=""/>
        <p:cNvGrpSpPr/>
        <p:nvPr/>
      </p:nvGrpSpPr>
      <p:grpSpPr>
        <a:xfrm>
          <a:off x="0" y="0"/>
          <a:ext cx="0" cy="0"/>
          <a:chOff x="0" y="0"/>
          <a:chExt cx="0" cy="0"/>
        </a:xfrm>
      </p:grpSpPr>
      <p:sp>
        <p:nvSpPr>
          <p:cNvPr id="6" name="Rectangle 7"/>
          <p:cNvSpPr>
            <a:spLocks noGrp="1"/>
          </p:cNvSpPr>
          <p:nvPr>
            <p:ph type="pic" sz="quarter" idx="14"/>
          </p:nvPr>
        </p:nvSpPr>
        <p:spPr>
          <a:xfrm>
            <a:off x="2209800" y="381000"/>
            <a:ext cx="2216936" cy="2736000"/>
          </a:xfrm>
          <a:prstGeom prst="rect">
            <a:avLst/>
          </a:prstGeo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marL="0" marR="0" indent="0" algn="ctr" rtl="0" latinLnBrk="0">
              <a:buFontTx/>
              <a:buNone/>
            </a:pPr>
            <a:r>
              <a:rPr lang="en-US"/>
              <a:t>Click icon to add picture</a:t>
            </a:r>
            <a:endParaRPr lang="en-US" dirty="0"/>
          </a:p>
        </p:txBody>
      </p:sp>
      <p:sp>
        <p:nvSpPr>
          <p:cNvPr id="10" name="Rectangle 7"/>
          <p:cNvSpPr>
            <a:spLocks noGrp="1"/>
          </p:cNvSpPr>
          <p:nvPr>
            <p:ph type="body" sz="quarter" idx="16" hasCustomPrompt="1"/>
          </p:nvPr>
        </p:nvSpPr>
        <p:spPr>
          <a:xfrm>
            <a:off x="342900" y="990600"/>
            <a:ext cx="1676400" cy="1905000"/>
          </a:xfrm>
          <a:noFill/>
        </p:spPr>
        <p:txBody>
          <a:bodyPr anchor="b" anchorCtr="0">
            <a:noAutofit/>
          </a:bodyPr>
          <a:lstStyle>
            <a:lvl1pPr marL="0" marR="0" indent="0" algn="r" rtl="0" latinLnBrk="0">
              <a:spcBef>
                <a:spcPct val="20000"/>
              </a:spcBef>
              <a:buFontTx/>
              <a:buNone/>
              <a:defRPr sz="1200" baseline="0">
                <a:solidFill>
                  <a:srgbClr val="3C3C3C"/>
                </a:solidFill>
                <a:latin typeface="+mn-lt"/>
                <a:ea typeface="+mn-ea"/>
                <a:cs typeface="+mn-cs"/>
              </a:defRPr>
            </a:lvl1pPr>
          </a:lstStyle>
          <a:p>
            <a:pPr lvl="0"/>
            <a:r>
              <a:rPr lang="en-US" dirty="0"/>
              <a:t>Click to add caption</a:t>
            </a:r>
          </a:p>
        </p:txBody>
      </p:sp>
      <p:sp>
        <p:nvSpPr>
          <p:cNvPr id="12" name="Rectangle 7"/>
          <p:cNvSpPr>
            <a:spLocks noGrp="1"/>
          </p:cNvSpPr>
          <p:nvPr>
            <p:ph type="body" sz="quarter" idx="28" hasCustomPrompt="1"/>
          </p:nvPr>
        </p:nvSpPr>
        <p:spPr>
          <a:xfrm>
            <a:off x="342900" y="3352800"/>
            <a:ext cx="1676400" cy="1905000"/>
          </a:xfrm>
          <a:noFill/>
        </p:spPr>
        <p:txBody>
          <a:bodyPr anchor="t" anchorCtr="0">
            <a:normAutofit/>
          </a:bodyPr>
          <a:lstStyle>
            <a:lvl1pPr marL="0" marR="0" indent="0" algn="r">
              <a:buFontTx/>
              <a:buNone/>
              <a:defRPr sz="1200" baseline="0">
                <a:solidFill>
                  <a:srgbClr val="3C3C3C"/>
                </a:solidFill>
                <a:latin typeface="Calibri"/>
                <a:cs typeface="Calibri"/>
              </a:defRPr>
            </a:lvl1pPr>
          </a:lstStyle>
          <a:p>
            <a:pPr lvl="0"/>
            <a:r>
              <a:rPr lang="en-US" dirty="0"/>
              <a:t>Click to add caption</a:t>
            </a:r>
          </a:p>
        </p:txBody>
      </p:sp>
      <p:sp>
        <p:nvSpPr>
          <p:cNvPr id="13" name="Rectangle 7"/>
          <p:cNvSpPr>
            <a:spLocks noGrp="1"/>
          </p:cNvSpPr>
          <p:nvPr>
            <p:ph type="body" sz="quarter" idx="30" hasCustomPrompt="1"/>
          </p:nvPr>
        </p:nvSpPr>
        <p:spPr>
          <a:xfrm>
            <a:off x="7124700" y="3352800"/>
            <a:ext cx="1676400" cy="1905000"/>
          </a:xfrm>
          <a:noFill/>
        </p:spPr>
        <p:txBody>
          <a:bodyPr anchor="t" anchorCtr="0">
            <a:normAutofit/>
          </a:bodyPr>
          <a:lstStyle>
            <a:lvl1pPr marL="0" marR="0" indent="0" algn="l">
              <a:buFontTx/>
              <a:buNone/>
              <a:defRPr sz="1200" baseline="0">
                <a:solidFill>
                  <a:srgbClr val="3C3C3C"/>
                </a:solidFill>
                <a:latin typeface="Calibri"/>
                <a:cs typeface="Calibri"/>
              </a:defRPr>
            </a:lvl1pPr>
          </a:lstStyle>
          <a:p>
            <a:pPr lvl="0"/>
            <a:r>
              <a:rPr lang="en-US" dirty="0"/>
              <a:t>Click to add caption</a:t>
            </a:r>
          </a:p>
        </p:txBody>
      </p:sp>
      <p:sp>
        <p:nvSpPr>
          <p:cNvPr id="14" name="Rectangle 7"/>
          <p:cNvSpPr>
            <a:spLocks noGrp="1"/>
          </p:cNvSpPr>
          <p:nvPr>
            <p:ph type="body" sz="quarter" idx="31" hasCustomPrompt="1"/>
          </p:nvPr>
        </p:nvSpPr>
        <p:spPr>
          <a:xfrm>
            <a:off x="7124700" y="990600"/>
            <a:ext cx="1676400" cy="1905000"/>
          </a:xfrm>
        </p:spPr>
        <p:txBody>
          <a:bodyPr anchor="b" anchorCtr="0">
            <a:normAutofit/>
          </a:bodyPr>
          <a:lstStyle>
            <a:lvl1pPr marL="0" marR="0" indent="0" algn="l">
              <a:buFontTx/>
              <a:buNone/>
              <a:defRPr sz="1200" baseline="0">
                <a:solidFill>
                  <a:srgbClr val="3C3C3C"/>
                </a:solidFill>
                <a:latin typeface="Calibri"/>
                <a:cs typeface="Calibri"/>
              </a:defRPr>
            </a:lvl1pPr>
          </a:lstStyle>
          <a:p>
            <a:pPr lvl="0"/>
            <a:r>
              <a:rPr lang="en-US" dirty="0"/>
              <a:t>Click to add caption</a:t>
            </a:r>
          </a:p>
        </p:txBody>
      </p:sp>
      <p:sp>
        <p:nvSpPr>
          <p:cNvPr id="18" name="Rectangle 7"/>
          <p:cNvSpPr>
            <a:spLocks noGrp="1"/>
          </p:cNvSpPr>
          <p:nvPr>
            <p:ph type="pic" sz="quarter" idx="32"/>
          </p:nvPr>
        </p:nvSpPr>
        <p:spPr>
          <a:xfrm>
            <a:off x="4724400" y="381000"/>
            <a:ext cx="2216936" cy="2736000"/>
          </a:xfrm>
          <a:prstGeom prst="rect">
            <a:avLst/>
          </a:prstGeo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marL="0" marR="0" indent="0" algn="ctr" rtl="0" latinLnBrk="0">
              <a:buFontTx/>
              <a:buNone/>
            </a:pPr>
            <a:r>
              <a:rPr lang="en-US"/>
              <a:t>Click icon to add picture</a:t>
            </a:r>
            <a:endParaRPr lang="en-US" dirty="0"/>
          </a:p>
        </p:txBody>
      </p:sp>
      <p:sp>
        <p:nvSpPr>
          <p:cNvPr id="19" name="Rectangle 7"/>
          <p:cNvSpPr>
            <a:spLocks noGrp="1"/>
          </p:cNvSpPr>
          <p:nvPr>
            <p:ph type="pic" sz="quarter" idx="33"/>
          </p:nvPr>
        </p:nvSpPr>
        <p:spPr>
          <a:xfrm>
            <a:off x="2209800" y="3352800"/>
            <a:ext cx="2216936" cy="2736000"/>
          </a:xfrm>
          <a:prstGeom prst="rect">
            <a:avLst/>
          </a:prstGeo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marL="0" marR="0" indent="0" algn="ctr" rtl="0" latinLnBrk="0">
              <a:buFontTx/>
              <a:buNone/>
            </a:pPr>
            <a:r>
              <a:rPr lang="en-US"/>
              <a:t>Click icon to add picture</a:t>
            </a:r>
            <a:endParaRPr lang="en-US" dirty="0"/>
          </a:p>
        </p:txBody>
      </p:sp>
      <p:sp>
        <p:nvSpPr>
          <p:cNvPr id="20" name="Rectangle 7"/>
          <p:cNvSpPr>
            <a:spLocks noGrp="1"/>
          </p:cNvSpPr>
          <p:nvPr>
            <p:ph type="pic" sz="quarter" idx="34"/>
          </p:nvPr>
        </p:nvSpPr>
        <p:spPr>
          <a:xfrm>
            <a:off x="4724400" y="3352800"/>
            <a:ext cx="2216936" cy="2736000"/>
          </a:xfrm>
          <a:prstGeom prst="rect">
            <a:avLst/>
          </a:prstGeo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marL="0" marR="0" indent="0" algn="ctr" rtl="0" latinLnBrk="0">
              <a:buFontTx/>
              <a:buNone/>
            </a:pPr>
            <a:r>
              <a:rPr lang="en-US"/>
              <a:t>Click icon to add picture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Up Portrait with Title and Large Caption">
    <p:spTree>
      <p:nvGrpSpPr>
        <p:cNvPr id="1" name=""/>
        <p:cNvGrpSpPr/>
        <p:nvPr/>
      </p:nvGrpSpPr>
      <p:grpSpPr>
        <a:xfrm>
          <a:off x="0" y="0"/>
          <a:ext cx="0" cy="0"/>
          <a:chOff x="0" y="0"/>
          <a:chExt cx="0" cy="0"/>
        </a:xfrm>
      </p:grpSpPr>
      <p:sp>
        <p:nvSpPr>
          <p:cNvPr id="6" name="Rectangle 7"/>
          <p:cNvSpPr>
            <a:spLocks noGrp="1"/>
          </p:cNvSpPr>
          <p:nvPr>
            <p:ph type="pic" sz="quarter" idx="14"/>
          </p:nvPr>
        </p:nvSpPr>
        <p:spPr>
          <a:xfrm>
            <a:off x="228600" y="838200"/>
            <a:ext cx="2000252" cy="2667000"/>
          </a:xfrm>
          <a:prstGeom prst="rect">
            <a:avLst/>
          </a:prstGeo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marL="0" marR="0" indent="0" algn="ctr" rtl="0" latinLnBrk="0">
              <a:buFontTx/>
              <a:buNone/>
            </a:pPr>
            <a:r>
              <a:rPr lang="en-US"/>
              <a:t>Click icon to add picture</a:t>
            </a:r>
            <a:endParaRPr lang="en-US" dirty="0"/>
          </a:p>
        </p:txBody>
      </p:sp>
      <p:sp>
        <p:nvSpPr>
          <p:cNvPr id="7" name="Rectangle 7"/>
          <p:cNvSpPr>
            <a:spLocks noGrp="1"/>
          </p:cNvSpPr>
          <p:nvPr>
            <p:ph type="pic" sz="quarter" idx="31"/>
          </p:nvPr>
        </p:nvSpPr>
        <p:spPr>
          <a:xfrm>
            <a:off x="4622800" y="838200"/>
            <a:ext cx="2000252" cy="2667000"/>
          </a:xfrm>
          <a:prstGeom prst="rect">
            <a:avLst/>
          </a:prstGeo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marL="0" marR="0" indent="0" algn="ctr" rtl="0" latinLnBrk="0">
              <a:buFontTx/>
              <a:buNone/>
            </a:pPr>
            <a:r>
              <a:rPr lang="en-US"/>
              <a:t>Click icon to add picture</a:t>
            </a:r>
            <a:endParaRPr lang="en-US" dirty="0"/>
          </a:p>
        </p:txBody>
      </p:sp>
      <p:sp>
        <p:nvSpPr>
          <p:cNvPr id="8" name="Picture Placeholder 7"/>
          <p:cNvSpPr>
            <a:spLocks noGrp="1"/>
          </p:cNvSpPr>
          <p:nvPr>
            <p:ph type="pic" sz="quarter" idx="30"/>
          </p:nvPr>
        </p:nvSpPr>
        <p:spPr>
          <a:xfrm>
            <a:off x="2425260" y="838200"/>
            <a:ext cx="2000252" cy="2667000"/>
          </a:xfrm>
          <a:prstGeom prst="rect">
            <a:avLst/>
          </a:prstGeo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marL="0" marR="0" indent="0" algn="ctr" rtl="0" latinLnBrk="0">
              <a:buFontTx/>
              <a:buNone/>
            </a:pPr>
            <a:r>
              <a:rPr lang="en-US" dirty="0"/>
              <a:t>Click icon to add picture</a:t>
            </a:r>
          </a:p>
        </p:txBody>
      </p:sp>
      <p:sp>
        <p:nvSpPr>
          <p:cNvPr id="9" name="Rectangle 7"/>
          <p:cNvSpPr>
            <a:spLocks noGrp="1"/>
          </p:cNvSpPr>
          <p:nvPr>
            <p:ph type="pic" sz="quarter" idx="32"/>
          </p:nvPr>
        </p:nvSpPr>
        <p:spPr>
          <a:xfrm>
            <a:off x="6816366" y="838200"/>
            <a:ext cx="2000252" cy="2667000"/>
          </a:xfrm>
          <a:prstGeom prst="rect">
            <a:avLst/>
          </a:prstGeo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marL="0" marR="0" indent="0" algn="ctr" rtl="0" latinLnBrk="0">
              <a:buFontTx/>
              <a:buNone/>
            </a:pPr>
            <a:r>
              <a:rPr lang="en-US"/>
              <a:t>Click icon to add picture</a:t>
            </a:r>
            <a:endParaRPr lang="en-US" dirty="0"/>
          </a:p>
        </p:txBody>
      </p:sp>
      <p:sp>
        <p:nvSpPr>
          <p:cNvPr id="10" name="Rectangle 7"/>
          <p:cNvSpPr>
            <a:spLocks noGrp="1"/>
          </p:cNvSpPr>
          <p:nvPr>
            <p:ph type="body" sz="quarter" idx="29" hasCustomPrompt="1"/>
          </p:nvPr>
        </p:nvSpPr>
        <p:spPr>
          <a:xfrm>
            <a:off x="228600" y="3733799"/>
            <a:ext cx="8610600" cy="457200"/>
          </a:xfrm>
        </p:spPr>
        <p:txBody>
          <a:bodyPr anchor="t" anchorCtr="0">
            <a:noAutofit/>
          </a:bodyPr>
          <a:lstStyle>
            <a:lvl1pPr marL="0" marR="0" indent="0" algn="l">
              <a:buFontTx/>
              <a:buNone/>
              <a:defRPr sz="2000" b="0" i="0" cap="none" baseline="0">
                <a:solidFill>
                  <a:srgbClr val="1B2572"/>
                </a:solidFill>
                <a:latin typeface="Lato Bold"/>
                <a:cs typeface="Lato Bold"/>
              </a:defRPr>
            </a:lvl1pPr>
          </a:lstStyle>
          <a:p>
            <a:pPr lvl="0"/>
            <a:r>
              <a:rPr lang="en-US" dirty="0"/>
              <a:t>Click to add title style</a:t>
            </a:r>
          </a:p>
        </p:txBody>
      </p:sp>
      <p:sp>
        <p:nvSpPr>
          <p:cNvPr id="12" name="Text Placeholder 11"/>
          <p:cNvSpPr>
            <a:spLocks noGrp="1"/>
          </p:cNvSpPr>
          <p:nvPr>
            <p:ph type="body" sz="quarter" idx="33" hasCustomPrompt="1"/>
          </p:nvPr>
        </p:nvSpPr>
        <p:spPr>
          <a:xfrm>
            <a:off x="228600" y="4343399"/>
            <a:ext cx="8610600" cy="1600200"/>
          </a:xfrm>
        </p:spPr>
        <p:txBody>
          <a:bodyPr>
            <a:normAutofit/>
          </a:bodyPr>
          <a:lstStyle>
            <a:lvl1pPr>
              <a:buNone/>
              <a:defRPr sz="1200">
                <a:solidFill>
                  <a:srgbClr val="3C3C3C"/>
                </a:solidFill>
                <a:latin typeface="Calibri"/>
                <a:cs typeface="Calibri"/>
              </a:defRPr>
            </a:lvl1pPr>
          </a:lstStyle>
          <a:p>
            <a:pPr lvl="0"/>
            <a:r>
              <a:rPr lang="en-US" dirty="0"/>
              <a:t>Click to add caption text</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Up Mixed">
    <p:spTree>
      <p:nvGrpSpPr>
        <p:cNvPr id="1" name=""/>
        <p:cNvGrpSpPr/>
        <p:nvPr/>
      </p:nvGrpSpPr>
      <p:grpSpPr>
        <a:xfrm>
          <a:off x="0" y="0"/>
          <a:ext cx="0" cy="0"/>
          <a:chOff x="0" y="0"/>
          <a:chExt cx="0" cy="0"/>
        </a:xfrm>
      </p:grpSpPr>
      <p:sp>
        <p:nvSpPr>
          <p:cNvPr id="6" name="Rectangle 7"/>
          <p:cNvSpPr>
            <a:spLocks noGrp="1"/>
          </p:cNvSpPr>
          <p:nvPr>
            <p:ph type="pic" sz="quarter" idx="14"/>
          </p:nvPr>
        </p:nvSpPr>
        <p:spPr>
          <a:xfrm>
            <a:off x="762000" y="304800"/>
            <a:ext cx="4481957" cy="5867400"/>
          </a:xfrm>
          <a:prstGeom prst="rect">
            <a:avLst/>
          </a:prstGeo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marL="0" marR="0" indent="0" algn="ctr" rtl="0" latinLnBrk="0">
              <a:buFontTx/>
              <a:buNone/>
            </a:pPr>
            <a:r>
              <a:rPr lang="en-US"/>
              <a:t>Click icon to add picture</a:t>
            </a:r>
            <a:endParaRPr lang="en-US" dirty="0"/>
          </a:p>
        </p:txBody>
      </p:sp>
      <p:sp>
        <p:nvSpPr>
          <p:cNvPr id="7" name="Rectangle 7"/>
          <p:cNvSpPr>
            <a:spLocks noGrp="1" noChangeAspect="1"/>
          </p:cNvSpPr>
          <p:nvPr>
            <p:ph type="pic" sz="quarter" idx="18"/>
          </p:nvPr>
        </p:nvSpPr>
        <p:spPr>
          <a:xfrm>
            <a:off x="5655438" y="304800"/>
            <a:ext cx="2366713" cy="1775033"/>
          </a:xfrm>
          <a:prstGeom prst="rect">
            <a:avLst/>
          </a:prstGeo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marL="0" marR="0" indent="0" algn="ctr" rtl="0" latinLnBrk="0">
              <a:buFontTx/>
              <a:buNone/>
            </a:pPr>
            <a:r>
              <a:rPr lang="en-US"/>
              <a:t>Click icon to add picture</a:t>
            </a:r>
            <a:endParaRPr lang="en-US" dirty="0"/>
          </a:p>
        </p:txBody>
      </p:sp>
      <p:sp>
        <p:nvSpPr>
          <p:cNvPr id="8" name="Picture Placeholder 7"/>
          <p:cNvSpPr>
            <a:spLocks noGrp="1" noChangeAspect="1"/>
          </p:cNvSpPr>
          <p:nvPr>
            <p:ph type="pic" sz="quarter" idx="22"/>
          </p:nvPr>
        </p:nvSpPr>
        <p:spPr>
          <a:xfrm>
            <a:off x="5655438" y="2339767"/>
            <a:ext cx="2366713" cy="1775033"/>
          </a:xfrm>
          <a:prstGeom prst="rect">
            <a:avLst/>
          </a:prstGeo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marL="0" marR="0" indent="0" algn="ctr" rtl="0" latinLnBrk="0">
              <a:buFontTx/>
              <a:buNone/>
            </a:pPr>
            <a:r>
              <a:rPr lang="en-US"/>
              <a:t>Click icon to add picture</a:t>
            </a:r>
            <a:endParaRPr lang="en-US" dirty="0"/>
          </a:p>
        </p:txBody>
      </p:sp>
      <p:sp>
        <p:nvSpPr>
          <p:cNvPr id="9" name="Rectangle 7"/>
          <p:cNvSpPr>
            <a:spLocks noGrp="1" noChangeAspect="1"/>
          </p:cNvSpPr>
          <p:nvPr>
            <p:ph type="pic" sz="quarter" idx="23"/>
          </p:nvPr>
        </p:nvSpPr>
        <p:spPr>
          <a:xfrm>
            <a:off x="5655438" y="4397167"/>
            <a:ext cx="2366713" cy="1775033"/>
          </a:xfrm>
          <a:prstGeom prst="rect">
            <a:avLst/>
          </a:prstGeo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marL="0" marR="0" indent="0" algn="ctr" rtl="0" latinLnBrk="0">
              <a:buFontTx/>
              <a:buNone/>
            </a:pPr>
            <a:r>
              <a:rPr lang="en-US"/>
              <a:t>Click icon to add picture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Up: 3 Landscape with 2 Portrait">
    <p:spTree>
      <p:nvGrpSpPr>
        <p:cNvPr id="1" name=""/>
        <p:cNvGrpSpPr/>
        <p:nvPr/>
      </p:nvGrpSpPr>
      <p:grpSpPr>
        <a:xfrm>
          <a:off x="0" y="0"/>
          <a:ext cx="0" cy="0"/>
          <a:chOff x="0" y="0"/>
          <a:chExt cx="0" cy="0"/>
        </a:xfrm>
      </p:grpSpPr>
      <p:sp>
        <p:nvSpPr>
          <p:cNvPr id="6" name="Rectangle 7"/>
          <p:cNvSpPr>
            <a:spLocks noGrp="1"/>
          </p:cNvSpPr>
          <p:nvPr>
            <p:ph type="pic" sz="quarter" idx="14"/>
          </p:nvPr>
        </p:nvSpPr>
        <p:spPr>
          <a:xfrm>
            <a:off x="609600" y="3352800"/>
            <a:ext cx="1920956" cy="2757620"/>
          </a:xfrm>
          <a:prstGeom prst="rect">
            <a:avLst/>
          </a:prstGeo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marL="0" marR="0" indent="0" algn="ctr" rtl="0" latinLnBrk="0">
              <a:buFontTx/>
              <a:buNone/>
            </a:pPr>
            <a:r>
              <a:rPr lang="en-US"/>
              <a:t>Click icon to add picture</a:t>
            </a:r>
            <a:endParaRPr lang="en-US" dirty="0"/>
          </a:p>
        </p:txBody>
      </p:sp>
      <p:sp>
        <p:nvSpPr>
          <p:cNvPr id="7" name="Rectangle 7"/>
          <p:cNvSpPr>
            <a:spLocks noGrp="1"/>
          </p:cNvSpPr>
          <p:nvPr>
            <p:ph type="pic" sz="quarter" idx="17"/>
          </p:nvPr>
        </p:nvSpPr>
        <p:spPr>
          <a:xfrm>
            <a:off x="2881448" y="381000"/>
            <a:ext cx="5259410" cy="3792158"/>
          </a:xfrm>
          <a:prstGeom prst="rect">
            <a:avLst/>
          </a:prstGeo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marL="0" marR="0" indent="0" algn="ctr" rtl="0" latinLnBrk="0">
              <a:buFontTx/>
              <a:buNone/>
            </a:pPr>
            <a:r>
              <a:rPr lang="en-US"/>
              <a:t>Click icon to add picture</a:t>
            </a:r>
            <a:endParaRPr lang="en-US" dirty="0"/>
          </a:p>
        </p:txBody>
      </p:sp>
      <p:sp>
        <p:nvSpPr>
          <p:cNvPr id="8" name="Picture Placeholder 7"/>
          <p:cNvSpPr>
            <a:spLocks noGrp="1"/>
          </p:cNvSpPr>
          <p:nvPr>
            <p:ph type="pic" sz="quarter" idx="26"/>
          </p:nvPr>
        </p:nvSpPr>
        <p:spPr>
          <a:xfrm>
            <a:off x="609600" y="366580"/>
            <a:ext cx="1920956" cy="2757620"/>
          </a:xfrm>
          <a:prstGeom prst="rect">
            <a:avLst/>
          </a:prstGeo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marL="0" marR="0" indent="0" algn="ctr" rtl="0" latinLnBrk="0">
              <a:buFontTx/>
              <a:buNone/>
            </a:pPr>
            <a:r>
              <a:rPr lang="en-US"/>
              <a:t>Click icon to add picture</a:t>
            </a:r>
            <a:endParaRPr lang="en-US" dirty="0"/>
          </a:p>
        </p:txBody>
      </p:sp>
      <p:sp>
        <p:nvSpPr>
          <p:cNvPr id="9" name="Rectangle 7"/>
          <p:cNvSpPr>
            <a:spLocks noGrp="1" noChangeAspect="1"/>
          </p:cNvSpPr>
          <p:nvPr>
            <p:ph type="pic" sz="quarter" idx="27"/>
          </p:nvPr>
        </p:nvSpPr>
        <p:spPr>
          <a:xfrm>
            <a:off x="5799895" y="4435608"/>
            <a:ext cx="2429706" cy="1707737"/>
          </a:xfrm>
          <a:prstGeom prst="rect">
            <a:avLst/>
          </a:prstGeo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marL="0" marR="0" indent="0" algn="ctr" rtl="0" latinLnBrk="0">
              <a:buFontTx/>
              <a:buNone/>
            </a:pPr>
            <a:r>
              <a:rPr lang="en-US"/>
              <a:t>Click icon to add picture</a:t>
            </a:r>
            <a:endParaRPr lang="en-US" dirty="0"/>
          </a:p>
        </p:txBody>
      </p:sp>
      <p:sp>
        <p:nvSpPr>
          <p:cNvPr id="10" name="Rectangle 7"/>
          <p:cNvSpPr>
            <a:spLocks noGrp="1" noChangeAspect="1"/>
          </p:cNvSpPr>
          <p:nvPr>
            <p:ph type="pic" sz="quarter" idx="28"/>
          </p:nvPr>
        </p:nvSpPr>
        <p:spPr>
          <a:xfrm>
            <a:off x="2895600" y="4435608"/>
            <a:ext cx="2512020" cy="1707737"/>
          </a:xfrm>
          <a:prstGeom prst="rect">
            <a:avLst/>
          </a:prstGeo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marL="0" marR="0" indent="0" algn="ctr" rtl="0" latinLnBrk="0">
              <a:buFontTx/>
              <a:buNone/>
            </a:pPr>
            <a:r>
              <a:rPr lang="en-US"/>
              <a:t>Click icon to add picture</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Up: 2 Landscape with 3 Portrait">
    <p:spTree>
      <p:nvGrpSpPr>
        <p:cNvPr id="1" name=""/>
        <p:cNvGrpSpPr/>
        <p:nvPr/>
      </p:nvGrpSpPr>
      <p:grpSpPr>
        <a:xfrm>
          <a:off x="0" y="0"/>
          <a:ext cx="0" cy="0"/>
          <a:chOff x="0" y="0"/>
          <a:chExt cx="0" cy="0"/>
        </a:xfrm>
      </p:grpSpPr>
      <p:sp>
        <p:nvSpPr>
          <p:cNvPr id="10" name="Rectangle 7"/>
          <p:cNvSpPr>
            <a:spLocks noGrp="1"/>
          </p:cNvSpPr>
          <p:nvPr>
            <p:ph type="pic" sz="quarter" idx="26"/>
          </p:nvPr>
        </p:nvSpPr>
        <p:spPr>
          <a:xfrm>
            <a:off x="529105" y="3276601"/>
            <a:ext cx="2518895" cy="2819399"/>
          </a:xfrm>
          <a:prstGeom prst="rect">
            <a:avLst/>
          </a:prstGeo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marL="0" marR="0" indent="0" algn="ctr" rtl="0" latinLnBrk="0">
              <a:buFontTx/>
              <a:buNone/>
            </a:pPr>
            <a:r>
              <a:rPr lang="en-US"/>
              <a:t>Click icon to add picture</a:t>
            </a:r>
            <a:endParaRPr lang="en-US" dirty="0"/>
          </a:p>
        </p:txBody>
      </p:sp>
      <p:sp>
        <p:nvSpPr>
          <p:cNvPr id="11" name="Rectangle 7"/>
          <p:cNvSpPr>
            <a:spLocks noGrp="1"/>
          </p:cNvSpPr>
          <p:nvPr>
            <p:ph type="pic" sz="quarter" idx="29"/>
          </p:nvPr>
        </p:nvSpPr>
        <p:spPr>
          <a:xfrm>
            <a:off x="511374" y="381001"/>
            <a:ext cx="3829900" cy="2651469"/>
          </a:xfrm>
          <a:prstGeom prst="rect">
            <a:avLst/>
          </a:prstGeo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marL="0" marR="0" indent="0" algn="ctr" rtl="0" latinLnBrk="0">
              <a:buFontTx/>
              <a:buNone/>
            </a:pPr>
            <a:r>
              <a:rPr lang="en-US"/>
              <a:t>Click icon to add picture</a:t>
            </a:r>
            <a:endParaRPr lang="en-US" dirty="0"/>
          </a:p>
        </p:txBody>
      </p:sp>
      <p:sp>
        <p:nvSpPr>
          <p:cNvPr id="12" name="Rectangle 7"/>
          <p:cNvSpPr>
            <a:spLocks noGrp="1"/>
          </p:cNvSpPr>
          <p:nvPr>
            <p:ph type="pic" sz="quarter" idx="30"/>
          </p:nvPr>
        </p:nvSpPr>
        <p:spPr>
          <a:xfrm>
            <a:off x="4780700" y="381001"/>
            <a:ext cx="3829900" cy="2651469"/>
          </a:xfrm>
          <a:prstGeom prst="rect">
            <a:avLst/>
          </a:prstGeo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marL="0" marR="0" indent="0" algn="ctr" rtl="0" latinLnBrk="0">
              <a:buFontTx/>
              <a:buNone/>
            </a:pPr>
            <a:r>
              <a:rPr lang="en-US"/>
              <a:t>Click icon to add picture</a:t>
            </a:r>
            <a:endParaRPr lang="en-US" dirty="0"/>
          </a:p>
        </p:txBody>
      </p:sp>
      <p:sp>
        <p:nvSpPr>
          <p:cNvPr id="13" name="Rectangle 7"/>
          <p:cNvSpPr>
            <a:spLocks noGrp="1"/>
          </p:cNvSpPr>
          <p:nvPr>
            <p:ph type="pic" sz="quarter" idx="27"/>
          </p:nvPr>
        </p:nvSpPr>
        <p:spPr>
          <a:xfrm>
            <a:off x="3310405" y="3276601"/>
            <a:ext cx="2518895" cy="2819399"/>
          </a:xfrm>
          <a:prstGeom prst="rect">
            <a:avLst/>
          </a:prstGeo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marL="0" marR="0" indent="0" algn="ctr" rtl="0" latinLnBrk="0">
              <a:buFontTx/>
              <a:buNone/>
            </a:pPr>
            <a:r>
              <a:rPr lang="en-US"/>
              <a:t>Click icon to add picture</a:t>
            </a:r>
            <a:endParaRPr lang="en-US" dirty="0"/>
          </a:p>
        </p:txBody>
      </p:sp>
      <p:sp>
        <p:nvSpPr>
          <p:cNvPr id="14" name="Rectangle 7"/>
          <p:cNvSpPr>
            <a:spLocks noGrp="1"/>
          </p:cNvSpPr>
          <p:nvPr>
            <p:ph type="pic" sz="quarter" idx="28"/>
          </p:nvPr>
        </p:nvSpPr>
        <p:spPr>
          <a:xfrm>
            <a:off x="6091705" y="3276601"/>
            <a:ext cx="2518895" cy="2819399"/>
          </a:xfrm>
          <a:prstGeom prst="rect">
            <a:avLst/>
          </a:prstGeo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marL="0" marR="0" indent="0" algn="ctr" rtl="0" latinLnBrk="0">
              <a:buFontTx/>
              <a:buNone/>
            </a:pPr>
            <a:r>
              <a:rPr lang="en-US"/>
              <a:t>Click icon to add picture</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Grid with Captions">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2438400" y="1219200"/>
            <a:ext cx="2059858" cy="1981200"/>
          </a:xfr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r>
              <a:rPr lang="en-US" dirty="0"/>
              <a:t>Click icon to add picture</a:t>
            </a:r>
          </a:p>
        </p:txBody>
      </p:sp>
      <p:sp>
        <p:nvSpPr>
          <p:cNvPr id="24" name="Picture Placeholder 11"/>
          <p:cNvSpPr>
            <a:spLocks noGrp="1"/>
          </p:cNvSpPr>
          <p:nvPr>
            <p:ph type="pic" sz="quarter" idx="16"/>
          </p:nvPr>
        </p:nvSpPr>
        <p:spPr>
          <a:xfrm>
            <a:off x="6858000" y="1219200"/>
            <a:ext cx="2059858" cy="1981200"/>
          </a:xfr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r>
              <a:rPr lang="en-US"/>
              <a:t>Click icon to add picture</a:t>
            </a:r>
            <a:endParaRPr lang="en-US" dirty="0"/>
          </a:p>
        </p:txBody>
      </p:sp>
      <p:sp>
        <p:nvSpPr>
          <p:cNvPr id="26" name="Text Placeholder 25"/>
          <p:cNvSpPr>
            <a:spLocks noGrp="1"/>
          </p:cNvSpPr>
          <p:nvPr>
            <p:ph type="body" sz="quarter" idx="17" hasCustomPrompt="1"/>
          </p:nvPr>
        </p:nvSpPr>
        <p:spPr>
          <a:xfrm>
            <a:off x="304800" y="1232990"/>
            <a:ext cx="1905000" cy="762000"/>
          </a:xfrm>
        </p:spPr>
        <p:txBody>
          <a:bodyPr vert="horz" lIns="91440" tIns="45720" rIns="91440" bIns="45720" rtlCol="0" anchor="t">
            <a:noAutofit/>
          </a:bodyPr>
          <a:lstStyle>
            <a:lvl1pPr algn="l">
              <a:buNone/>
              <a:defRPr lang="en-US" sz="2000" b="0" i="0" kern="1200" cap="none" dirty="0">
                <a:solidFill>
                  <a:srgbClr val="1B2572"/>
                </a:solidFill>
                <a:latin typeface="Lato Bold"/>
                <a:ea typeface="+mn-ea"/>
                <a:cs typeface="Lato Bold"/>
              </a:defRPr>
            </a:lvl1pPr>
          </a:lstStyle>
          <a:p>
            <a:pPr lvl="0"/>
            <a:r>
              <a:rPr lang="en-US" dirty="0"/>
              <a:t>Click to add</a:t>
            </a:r>
          </a:p>
          <a:p>
            <a:pPr lvl="0"/>
            <a:r>
              <a:rPr lang="en-US" dirty="0"/>
              <a:t>text</a:t>
            </a:r>
          </a:p>
        </p:txBody>
      </p:sp>
      <p:sp>
        <p:nvSpPr>
          <p:cNvPr id="29" name="Text Placeholder 28"/>
          <p:cNvSpPr>
            <a:spLocks noGrp="1"/>
          </p:cNvSpPr>
          <p:nvPr>
            <p:ph type="body" sz="quarter" idx="18" hasCustomPrompt="1"/>
          </p:nvPr>
        </p:nvSpPr>
        <p:spPr>
          <a:xfrm>
            <a:off x="304800" y="2147390"/>
            <a:ext cx="1905000" cy="1066800"/>
          </a:xfrm>
        </p:spPr>
        <p:txBody>
          <a:bodyPr vert="horz" lIns="91440" tIns="45720" rIns="91440" bIns="45720" rtlCol="0">
            <a:normAutofit/>
          </a:bodyPr>
          <a:lstStyle>
            <a:lvl1pPr marL="0" indent="0" algn="l">
              <a:buNone/>
              <a:defRPr lang="en-US" sz="1200" b="0" i="0" kern="1200" dirty="0">
                <a:solidFill>
                  <a:srgbClr val="3C3C3C"/>
                </a:solidFill>
                <a:latin typeface="Calibri"/>
                <a:ea typeface="+mn-ea"/>
                <a:cs typeface="Calibri"/>
              </a:defRPr>
            </a:lvl1pPr>
          </a:lstStyle>
          <a:p>
            <a:pPr marL="342900" lvl="0" indent="-342900" algn="l" defTabSz="914400" rtl="0" eaLnBrk="1" latinLnBrk="0" hangingPunct="1">
              <a:spcBef>
                <a:spcPct val="20000"/>
              </a:spcBef>
              <a:buClr>
                <a:schemeClr val="tx1"/>
              </a:buClr>
              <a:buFont typeface="Arial" pitchFamily="34" charset="0"/>
              <a:buNone/>
            </a:pPr>
            <a:r>
              <a:rPr lang="en-US" dirty="0"/>
              <a:t>Click to add text for the</a:t>
            </a:r>
          </a:p>
          <a:p>
            <a:pPr marL="342900" lvl="0" indent="-342900" algn="l" defTabSz="914400" rtl="0" eaLnBrk="1" latinLnBrk="0" hangingPunct="1">
              <a:spcBef>
                <a:spcPct val="20000"/>
              </a:spcBef>
              <a:buClr>
                <a:schemeClr val="tx1"/>
              </a:buClr>
              <a:buFont typeface="Arial" pitchFamily="34" charset="0"/>
              <a:buNone/>
            </a:pPr>
            <a:r>
              <a:rPr lang="en-US" dirty="0"/>
              <a:t>picture to the right</a:t>
            </a:r>
          </a:p>
        </p:txBody>
      </p:sp>
      <p:sp>
        <p:nvSpPr>
          <p:cNvPr id="53" name="Picture Placeholder 11"/>
          <p:cNvSpPr>
            <a:spLocks noGrp="1"/>
          </p:cNvSpPr>
          <p:nvPr>
            <p:ph type="pic" sz="quarter" idx="21"/>
          </p:nvPr>
        </p:nvSpPr>
        <p:spPr>
          <a:xfrm>
            <a:off x="228600" y="3352800"/>
            <a:ext cx="2059858" cy="1981200"/>
          </a:xfr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r>
              <a:rPr lang="en-US"/>
              <a:t>Click icon to add picture</a:t>
            </a:r>
            <a:endParaRPr lang="en-US" dirty="0"/>
          </a:p>
        </p:txBody>
      </p:sp>
      <p:sp>
        <p:nvSpPr>
          <p:cNvPr id="54" name="Picture Placeholder 11"/>
          <p:cNvSpPr>
            <a:spLocks noGrp="1"/>
          </p:cNvSpPr>
          <p:nvPr>
            <p:ph type="pic" sz="quarter" idx="22"/>
          </p:nvPr>
        </p:nvSpPr>
        <p:spPr>
          <a:xfrm>
            <a:off x="4650657" y="3352800"/>
            <a:ext cx="2059858" cy="1981200"/>
          </a:xfr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r>
              <a:rPr lang="en-US"/>
              <a:t>Click icon to add picture</a:t>
            </a:r>
            <a:endParaRPr lang="en-US" dirty="0"/>
          </a:p>
        </p:txBody>
      </p:sp>
      <p:sp>
        <p:nvSpPr>
          <p:cNvPr id="40" name="Text Placeholder 25"/>
          <p:cNvSpPr>
            <a:spLocks noGrp="1"/>
          </p:cNvSpPr>
          <p:nvPr>
            <p:ph type="body" sz="quarter" idx="27" hasCustomPrompt="1"/>
          </p:nvPr>
        </p:nvSpPr>
        <p:spPr>
          <a:xfrm>
            <a:off x="4724400" y="1232990"/>
            <a:ext cx="1905000" cy="762000"/>
          </a:xfrm>
        </p:spPr>
        <p:txBody>
          <a:bodyPr vert="horz" lIns="91440" tIns="45720" rIns="91440" bIns="45720" rtlCol="0" anchor="t">
            <a:noAutofit/>
          </a:bodyPr>
          <a:lstStyle>
            <a:lvl1pPr algn="l">
              <a:buNone/>
              <a:defRPr lang="en-US" sz="2000" b="0" i="0" kern="1200" cap="none" dirty="0">
                <a:solidFill>
                  <a:srgbClr val="1B2572"/>
                </a:solidFill>
                <a:latin typeface="Lato Bold"/>
                <a:ea typeface="+mn-ea"/>
                <a:cs typeface="Lato Bold"/>
              </a:defRPr>
            </a:lvl1pPr>
          </a:lstStyle>
          <a:p>
            <a:pPr lvl="0"/>
            <a:r>
              <a:rPr lang="en-US" dirty="0"/>
              <a:t>Click to add</a:t>
            </a:r>
          </a:p>
          <a:p>
            <a:pPr lvl="0"/>
            <a:r>
              <a:rPr lang="en-US" dirty="0"/>
              <a:t>text</a:t>
            </a:r>
          </a:p>
        </p:txBody>
      </p:sp>
      <p:sp>
        <p:nvSpPr>
          <p:cNvPr id="41" name="Text Placeholder 28"/>
          <p:cNvSpPr>
            <a:spLocks noGrp="1"/>
          </p:cNvSpPr>
          <p:nvPr>
            <p:ph type="body" sz="quarter" idx="28" hasCustomPrompt="1"/>
          </p:nvPr>
        </p:nvSpPr>
        <p:spPr>
          <a:xfrm>
            <a:off x="4724400" y="2147390"/>
            <a:ext cx="1905000" cy="1066800"/>
          </a:xfrm>
        </p:spPr>
        <p:txBody>
          <a:bodyPr vert="horz" lIns="91440" tIns="45720" rIns="91440" bIns="45720" rtlCol="0">
            <a:normAutofit/>
          </a:bodyPr>
          <a:lstStyle>
            <a:lvl1pPr marL="0" indent="0" algn="l">
              <a:buNone/>
              <a:defRPr lang="en-US" sz="1200" b="0" i="0" kern="1200" dirty="0">
                <a:solidFill>
                  <a:srgbClr val="3C3C3C"/>
                </a:solidFill>
                <a:latin typeface="Calibri"/>
                <a:ea typeface="+mn-ea"/>
                <a:cs typeface="Calibri"/>
              </a:defRPr>
            </a:lvl1pPr>
          </a:lstStyle>
          <a:p>
            <a:pPr marL="342900" lvl="0" indent="-342900" algn="l" defTabSz="914400" rtl="0" eaLnBrk="1" latinLnBrk="0" hangingPunct="1">
              <a:spcBef>
                <a:spcPct val="20000"/>
              </a:spcBef>
              <a:buClr>
                <a:schemeClr val="tx1"/>
              </a:buClr>
              <a:buFont typeface="Arial" pitchFamily="34" charset="0"/>
              <a:buNone/>
            </a:pPr>
            <a:r>
              <a:rPr lang="en-US" dirty="0"/>
              <a:t>Click to add text for the</a:t>
            </a:r>
          </a:p>
          <a:p>
            <a:pPr marL="342900" lvl="0" indent="-342900" algn="l" defTabSz="914400" rtl="0" eaLnBrk="1" latinLnBrk="0" hangingPunct="1">
              <a:spcBef>
                <a:spcPct val="20000"/>
              </a:spcBef>
              <a:buClr>
                <a:schemeClr val="tx1"/>
              </a:buClr>
              <a:buFont typeface="Arial" pitchFamily="34" charset="0"/>
              <a:buNone/>
            </a:pPr>
            <a:r>
              <a:rPr lang="en-US" dirty="0"/>
              <a:t>picture to the right</a:t>
            </a:r>
          </a:p>
        </p:txBody>
      </p:sp>
      <p:sp>
        <p:nvSpPr>
          <p:cNvPr id="43" name="Text Placeholder 25"/>
          <p:cNvSpPr>
            <a:spLocks noGrp="1"/>
          </p:cNvSpPr>
          <p:nvPr>
            <p:ph type="body" sz="quarter" idx="29" hasCustomPrompt="1"/>
          </p:nvPr>
        </p:nvSpPr>
        <p:spPr>
          <a:xfrm>
            <a:off x="2514600" y="3366590"/>
            <a:ext cx="1905000" cy="762000"/>
          </a:xfrm>
        </p:spPr>
        <p:txBody>
          <a:bodyPr vert="horz" lIns="91440" tIns="45720" rIns="91440" bIns="45720" rtlCol="0" anchor="t">
            <a:noAutofit/>
          </a:bodyPr>
          <a:lstStyle>
            <a:lvl1pPr algn="l">
              <a:buNone/>
              <a:defRPr lang="en-US" sz="2000" b="0" i="0" kern="1200" cap="none" dirty="0">
                <a:solidFill>
                  <a:srgbClr val="1B2572"/>
                </a:solidFill>
                <a:latin typeface="Lato Bold"/>
                <a:ea typeface="+mn-ea"/>
                <a:cs typeface="Lato Bold"/>
              </a:defRPr>
            </a:lvl1pPr>
          </a:lstStyle>
          <a:p>
            <a:pPr lvl="0"/>
            <a:r>
              <a:rPr lang="en-US" dirty="0"/>
              <a:t>Click to add</a:t>
            </a:r>
          </a:p>
          <a:p>
            <a:pPr lvl="0"/>
            <a:r>
              <a:rPr lang="en-US" dirty="0"/>
              <a:t>text</a:t>
            </a:r>
          </a:p>
        </p:txBody>
      </p:sp>
      <p:sp>
        <p:nvSpPr>
          <p:cNvPr id="44" name="Text Placeholder 28"/>
          <p:cNvSpPr>
            <a:spLocks noGrp="1"/>
          </p:cNvSpPr>
          <p:nvPr>
            <p:ph type="body" sz="quarter" idx="30" hasCustomPrompt="1"/>
          </p:nvPr>
        </p:nvSpPr>
        <p:spPr>
          <a:xfrm>
            <a:off x="2514600" y="4280990"/>
            <a:ext cx="1905000" cy="1066800"/>
          </a:xfrm>
        </p:spPr>
        <p:txBody>
          <a:bodyPr vert="horz" lIns="91440" tIns="45720" rIns="91440" bIns="45720" rtlCol="0">
            <a:normAutofit/>
          </a:bodyPr>
          <a:lstStyle>
            <a:lvl1pPr marL="0" indent="0" algn="l">
              <a:buNone/>
              <a:defRPr lang="en-US" sz="1200" b="0" i="0" kern="1200" dirty="0">
                <a:solidFill>
                  <a:srgbClr val="3C3C3C"/>
                </a:solidFill>
                <a:latin typeface="Calibri"/>
                <a:ea typeface="+mn-ea"/>
                <a:cs typeface="Calibri"/>
              </a:defRPr>
            </a:lvl1pPr>
          </a:lstStyle>
          <a:p>
            <a:pPr marL="342900" lvl="0" indent="-342900" algn="l" defTabSz="914400" rtl="0" eaLnBrk="1" latinLnBrk="0" hangingPunct="1">
              <a:spcBef>
                <a:spcPct val="20000"/>
              </a:spcBef>
              <a:buClr>
                <a:schemeClr val="tx1"/>
              </a:buClr>
              <a:buFont typeface="Arial" pitchFamily="34" charset="0"/>
              <a:buNone/>
            </a:pPr>
            <a:r>
              <a:rPr lang="en-US" dirty="0"/>
              <a:t>Click to add text for the</a:t>
            </a:r>
          </a:p>
          <a:p>
            <a:pPr marL="342900" lvl="0" indent="-342900" algn="l" defTabSz="914400" rtl="0" eaLnBrk="1" latinLnBrk="0" hangingPunct="1">
              <a:spcBef>
                <a:spcPct val="20000"/>
              </a:spcBef>
              <a:buClr>
                <a:schemeClr val="tx1"/>
              </a:buClr>
              <a:buFont typeface="Arial" pitchFamily="34" charset="0"/>
              <a:buNone/>
            </a:pPr>
            <a:r>
              <a:rPr lang="en-US" dirty="0"/>
              <a:t>picture to the right</a:t>
            </a:r>
          </a:p>
        </p:txBody>
      </p:sp>
      <p:sp>
        <p:nvSpPr>
          <p:cNvPr id="45" name="Text Placeholder 25"/>
          <p:cNvSpPr>
            <a:spLocks noGrp="1"/>
          </p:cNvSpPr>
          <p:nvPr>
            <p:ph type="body" sz="quarter" idx="31" hasCustomPrompt="1"/>
          </p:nvPr>
        </p:nvSpPr>
        <p:spPr>
          <a:xfrm>
            <a:off x="6934200" y="3366590"/>
            <a:ext cx="1905000" cy="762000"/>
          </a:xfrm>
        </p:spPr>
        <p:txBody>
          <a:bodyPr vert="horz" lIns="91440" tIns="45720" rIns="91440" bIns="45720" rtlCol="0" anchor="t">
            <a:noAutofit/>
          </a:bodyPr>
          <a:lstStyle>
            <a:lvl1pPr algn="l">
              <a:buNone/>
              <a:defRPr lang="en-US" sz="2000" b="0" i="0" kern="1200" cap="none" dirty="0">
                <a:solidFill>
                  <a:srgbClr val="1B2572"/>
                </a:solidFill>
                <a:latin typeface="Lato Bold"/>
                <a:ea typeface="+mn-ea"/>
                <a:cs typeface="Lato Bold"/>
              </a:defRPr>
            </a:lvl1pPr>
          </a:lstStyle>
          <a:p>
            <a:pPr lvl="0"/>
            <a:r>
              <a:rPr lang="en-US" dirty="0"/>
              <a:t>Click to add</a:t>
            </a:r>
          </a:p>
          <a:p>
            <a:pPr lvl="0"/>
            <a:r>
              <a:rPr lang="en-US" dirty="0"/>
              <a:t>text</a:t>
            </a:r>
          </a:p>
        </p:txBody>
      </p:sp>
      <p:sp>
        <p:nvSpPr>
          <p:cNvPr id="46" name="Text Placeholder 28"/>
          <p:cNvSpPr>
            <a:spLocks noGrp="1"/>
          </p:cNvSpPr>
          <p:nvPr>
            <p:ph type="body" sz="quarter" idx="32" hasCustomPrompt="1"/>
          </p:nvPr>
        </p:nvSpPr>
        <p:spPr>
          <a:xfrm>
            <a:off x="6934200" y="4280990"/>
            <a:ext cx="1905000" cy="1066800"/>
          </a:xfrm>
        </p:spPr>
        <p:txBody>
          <a:bodyPr vert="horz" lIns="91440" tIns="45720" rIns="91440" bIns="45720" rtlCol="0">
            <a:normAutofit/>
          </a:bodyPr>
          <a:lstStyle>
            <a:lvl1pPr marL="0" indent="0" algn="l">
              <a:buNone/>
              <a:defRPr lang="en-US" sz="1200" b="0" i="0" kern="1200" dirty="0">
                <a:solidFill>
                  <a:srgbClr val="3C3C3C"/>
                </a:solidFill>
                <a:latin typeface="Calibri"/>
                <a:ea typeface="+mn-ea"/>
                <a:cs typeface="Calibri"/>
              </a:defRPr>
            </a:lvl1pPr>
          </a:lstStyle>
          <a:p>
            <a:pPr marL="342900" lvl="0" indent="-342900" algn="l" defTabSz="914400" rtl="0" eaLnBrk="1" latinLnBrk="0" hangingPunct="1">
              <a:spcBef>
                <a:spcPct val="20000"/>
              </a:spcBef>
              <a:buClr>
                <a:schemeClr val="tx1"/>
              </a:buClr>
              <a:buFont typeface="Arial" pitchFamily="34" charset="0"/>
              <a:buNone/>
            </a:pPr>
            <a:r>
              <a:rPr lang="en-US" dirty="0"/>
              <a:t>Click to add text for the</a:t>
            </a:r>
          </a:p>
          <a:p>
            <a:pPr marL="342900" lvl="0" indent="-342900" algn="l" defTabSz="914400" rtl="0" eaLnBrk="1" latinLnBrk="0" hangingPunct="1">
              <a:spcBef>
                <a:spcPct val="20000"/>
              </a:spcBef>
              <a:buClr>
                <a:schemeClr val="tx1"/>
              </a:buClr>
              <a:buFont typeface="Arial" pitchFamily="34" charset="0"/>
              <a:buNone/>
            </a:pPr>
            <a:r>
              <a:rPr lang="en-US" dirty="0"/>
              <a:t>picture to the right</a:t>
            </a:r>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noramic with Caption">
    <p:spTree>
      <p:nvGrpSpPr>
        <p:cNvPr id="1" name=""/>
        <p:cNvGrpSpPr/>
        <p:nvPr/>
      </p:nvGrpSpPr>
      <p:grpSpPr>
        <a:xfrm>
          <a:off x="0" y="0"/>
          <a:ext cx="0" cy="0"/>
          <a:chOff x="0" y="0"/>
          <a:chExt cx="0" cy="0"/>
        </a:xfrm>
      </p:grpSpPr>
      <p:sp>
        <p:nvSpPr>
          <p:cNvPr id="7" name="W¥ل云玗İαЂôÁûÂÚ丫:Pïçtúrê Plå¢éhõlðér 表¥鷗字㌍ 表_W 2"/>
          <p:cNvSpPr>
            <a:spLocks noGrp="1"/>
          </p:cNvSpPr>
          <p:nvPr>
            <p:ph type="pic" sz="quarter" idx="30"/>
          </p:nvPr>
        </p:nvSpPr>
        <p:spPr>
          <a:xfrm>
            <a:off x="466724" y="1524000"/>
            <a:ext cx="8191501" cy="2771776"/>
          </a:xfrm>
          <a:prstGeom prst="rect">
            <a:avLst/>
          </a:prstGeo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1200" b="0" i="0" kern="1200" dirty="0">
                <a:solidFill>
                  <a:schemeClr val="tx1"/>
                </a:solidFill>
                <a:latin typeface="+mn-lt"/>
                <a:ea typeface="+mn-ea"/>
                <a:cs typeface="+mn-cs"/>
              </a:defRPr>
            </a:lvl1pPr>
          </a:lstStyle>
          <a:p>
            <a:pPr marL="0" marR="0" indent="0" algn="ctr" rtl="0" latinLnBrk="0">
              <a:buFontTx/>
              <a:buNone/>
            </a:pPr>
            <a:r>
              <a:rPr lang="en-US"/>
              <a:t>Click icon to add picture</a:t>
            </a:r>
            <a:endParaRPr lang="en-US" dirty="0"/>
          </a:p>
        </p:txBody>
      </p:sp>
      <p:cxnSp>
        <p:nvCxnSpPr>
          <p:cNvPr id="21" name="Straight Connector 20"/>
          <p:cNvCxnSpPr/>
          <p:nvPr userDrawn="1"/>
        </p:nvCxnSpPr>
        <p:spPr>
          <a:xfrm rot="5400000">
            <a:off x="4420394" y="4495007"/>
            <a:ext cx="3048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Rounded Rectangle 21"/>
          <p:cNvSpPr/>
          <p:nvPr userDrawn="1"/>
        </p:nvSpPr>
        <p:spPr>
          <a:xfrm>
            <a:off x="2590800" y="4648201"/>
            <a:ext cx="3962400" cy="389513"/>
          </a:xfrm>
          <a:prstGeom prst="roundRect">
            <a:avLst>
              <a:gd name="adj" fmla="val 50000"/>
            </a:avLst>
          </a:prstGeom>
          <a:solidFill>
            <a:schemeClr val="bg1">
              <a:lumMod val="95000"/>
            </a:schemeClr>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t">
            <a:spAutoFit/>
          </a:bodyPr>
          <a:lstStyle/>
          <a:p>
            <a:pPr lvl="0" algn="ctr"/>
            <a:endParaRPr lang="en-US" sz="1200" dirty="0">
              <a:solidFill>
                <a:srgbClr val="3C3C3C"/>
              </a:solidFill>
            </a:endParaRPr>
          </a:p>
        </p:txBody>
      </p:sp>
      <p:sp>
        <p:nvSpPr>
          <p:cNvPr id="23" name="Text Placeholder 29"/>
          <p:cNvSpPr>
            <a:spLocks noGrp="1"/>
          </p:cNvSpPr>
          <p:nvPr>
            <p:ph type="body" sz="quarter" idx="15" hasCustomPrompt="1"/>
          </p:nvPr>
        </p:nvSpPr>
        <p:spPr>
          <a:xfrm flipH="1">
            <a:off x="2590800" y="4648201"/>
            <a:ext cx="3962400" cy="381000"/>
          </a:xfrm>
        </p:spPr>
        <p:txBody>
          <a:bodyPr anchor="ctr">
            <a:normAutofit/>
          </a:bodyPr>
          <a:lstStyle>
            <a:lvl1pPr algn="ctr">
              <a:buNone/>
              <a:defRPr sz="1200">
                <a:solidFill>
                  <a:srgbClr val="3C3C3C"/>
                </a:solidFill>
                <a:latin typeface="+mn-lt"/>
              </a:defRPr>
            </a:lvl1pPr>
          </a:lstStyle>
          <a:p>
            <a:pPr lvl="0"/>
            <a:r>
              <a:rPr lang="en-US" dirty="0"/>
              <a:t>Text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lang="en-US" sz="6000" b="1" kern="1200" cap="all" baseline="0" dirty="0">
                <a:ln w="15875">
                  <a:solidFill>
                    <a:schemeClr val="bg1"/>
                  </a:solidFill>
                </a:ln>
                <a:solidFill>
                  <a:schemeClr val="accent1"/>
                </a:solidFill>
                <a:effectLst>
                  <a:outerShdw dist="38100" dir="2700000" algn="tl" rotWithShape="0">
                    <a:schemeClr val="accent1"/>
                  </a:outerShdw>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3542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quare with Caption">
    <p:spTree>
      <p:nvGrpSpPr>
        <p:cNvPr id="1" name=""/>
        <p:cNvGrpSpPr/>
        <p:nvPr/>
      </p:nvGrpSpPr>
      <p:grpSpPr>
        <a:xfrm>
          <a:off x="0" y="0"/>
          <a:ext cx="0" cy="0"/>
          <a:chOff x="0" y="0"/>
          <a:chExt cx="0" cy="0"/>
        </a:xfrm>
      </p:grpSpPr>
      <p:sp>
        <p:nvSpPr>
          <p:cNvPr id="6" name="W¥ل云玗İαЂôÁûÂÚ丫:Pïçtúrê Plå¢éhõlðér 表¥鷗字㌍ 表_W 3"/>
          <p:cNvSpPr>
            <a:spLocks noGrp="1" noChangeAspect="1"/>
          </p:cNvSpPr>
          <p:nvPr userDrawn="1">
            <p:ph type="pic" sz="quarter" idx="13"/>
          </p:nvPr>
        </p:nvSpPr>
        <p:spPr>
          <a:xfrm>
            <a:off x="2974073" y="1371600"/>
            <a:ext cx="3198127" cy="3200400"/>
          </a:xfr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0" algn="ctr" defTabSz="914400" rtl="0" eaLnBrk="1" latinLnBrk="0" hangingPunct="1">
              <a:spcBef>
                <a:spcPct val="20000"/>
              </a:spcBef>
              <a:buClr>
                <a:srgbClr val="438086"/>
              </a:buClr>
              <a:buSzPct val="60000"/>
              <a:buFontTx/>
              <a:buNone/>
              <a:defRPr lang="en-US" sz="800" b="0" i="0" kern="1200" dirty="0">
                <a:solidFill>
                  <a:schemeClr val="tx1"/>
                </a:solidFill>
                <a:latin typeface="+mn-lt"/>
                <a:ea typeface="+mn-ea"/>
                <a:cs typeface="+mn-cs"/>
              </a:defRPr>
            </a:lvl1pPr>
          </a:lstStyle>
          <a:p>
            <a:pPr marL="0" marR="0" indent="1588" algn="ctr" rtl="0" latinLnBrk="0">
              <a:spcBef>
                <a:spcPct val="20000"/>
              </a:spcBef>
              <a:buFontTx/>
              <a:buNone/>
            </a:pPr>
            <a:r>
              <a:rPr lang="en-US" sz="2400" i="0" dirty="0"/>
              <a:t>Click icon to add picture</a:t>
            </a:r>
          </a:p>
        </p:txBody>
      </p:sp>
      <p:cxnSp>
        <p:nvCxnSpPr>
          <p:cNvPr id="15" name="Straight Connector 14"/>
          <p:cNvCxnSpPr/>
          <p:nvPr userDrawn="1"/>
        </p:nvCxnSpPr>
        <p:spPr>
          <a:xfrm rot="5400000">
            <a:off x="4420394" y="4723606"/>
            <a:ext cx="3048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Rounded Rectangle 15"/>
          <p:cNvSpPr/>
          <p:nvPr userDrawn="1"/>
        </p:nvSpPr>
        <p:spPr>
          <a:xfrm>
            <a:off x="2590800" y="4876800"/>
            <a:ext cx="3962400" cy="389513"/>
          </a:xfrm>
          <a:prstGeom prst="roundRect">
            <a:avLst>
              <a:gd name="adj" fmla="val 50000"/>
            </a:avLst>
          </a:prstGeom>
          <a:solidFill>
            <a:schemeClr val="bg1">
              <a:lumMod val="95000"/>
            </a:schemeClr>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t">
            <a:spAutoFit/>
          </a:bodyPr>
          <a:lstStyle/>
          <a:p>
            <a:pPr lvl="0" algn="ctr"/>
            <a:endParaRPr lang="en-US" sz="1200" dirty="0">
              <a:solidFill>
                <a:srgbClr val="3C3C3C"/>
              </a:solidFill>
            </a:endParaRPr>
          </a:p>
        </p:txBody>
      </p:sp>
      <p:sp>
        <p:nvSpPr>
          <p:cNvPr id="17" name="Text Placeholder 29"/>
          <p:cNvSpPr>
            <a:spLocks noGrp="1"/>
          </p:cNvSpPr>
          <p:nvPr>
            <p:ph type="body" sz="quarter" idx="15" hasCustomPrompt="1"/>
          </p:nvPr>
        </p:nvSpPr>
        <p:spPr>
          <a:xfrm flipH="1">
            <a:off x="2590800" y="4876800"/>
            <a:ext cx="3962400" cy="381000"/>
          </a:xfrm>
        </p:spPr>
        <p:txBody>
          <a:bodyPr anchor="ctr">
            <a:normAutofit/>
          </a:bodyPr>
          <a:lstStyle>
            <a:lvl1pPr algn="ctr">
              <a:buNone/>
              <a:defRPr sz="1200">
                <a:solidFill>
                  <a:srgbClr val="3C3C3C"/>
                </a:solidFill>
                <a:latin typeface="+mn-lt"/>
              </a:defRPr>
            </a:lvl1pPr>
          </a:lstStyle>
          <a:p>
            <a:pPr lvl="0"/>
            <a:r>
              <a:rPr lang="en-US" dirty="0"/>
              <a:t>Text</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ortrait with Caption">
    <p:spTree>
      <p:nvGrpSpPr>
        <p:cNvPr id="1" name=""/>
        <p:cNvGrpSpPr/>
        <p:nvPr/>
      </p:nvGrpSpPr>
      <p:grpSpPr>
        <a:xfrm>
          <a:off x="0" y="0"/>
          <a:ext cx="0" cy="0"/>
          <a:chOff x="0" y="0"/>
          <a:chExt cx="0" cy="0"/>
        </a:xfrm>
      </p:grpSpPr>
      <p:sp>
        <p:nvSpPr>
          <p:cNvPr id="6" name="Rectangle 8"/>
          <p:cNvSpPr>
            <a:spLocks noGrp="1"/>
          </p:cNvSpPr>
          <p:nvPr>
            <p:ph type="pic" sz="quarter" idx="13"/>
          </p:nvPr>
        </p:nvSpPr>
        <p:spPr>
          <a:xfrm>
            <a:off x="645701" y="290540"/>
            <a:ext cx="4307299" cy="5729260"/>
          </a:xfrm>
          <a:solidFill>
            <a:srgbClr val="FFFFFF"/>
          </a:solidFill>
          <a:ln w="127000" cap="flat" cmpd="sng" algn="ctr">
            <a:solidFill>
              <a:schemeClr val="bg1"/>
            </a:solidFill>
            <a:prstDash val="solid"/>
            <a:miter lim="800000"/>
            <a:headEnd type="none" w="med" len="med"/>
            <a:tailEnd type="none" w="med" len="med"/>
          </a:ln>
          <a:effectLst>
            <a:outerShdw blurRad="254000" dist="63500" dir="5400000" algn="tl" rotWithShape="0">
              <a:prstClr val="black">
                <a:alpha val="10000"/>
              </a:prstClr>
            </a:outerShdw>
          </a:effectLst>
        </p:spPr>
        <p:txBody>
          <a:bodyPr vert="horz" lIns="91440" tIns="45720" rIns="91440" bIns="45720" rtlCol="0">
            <a:normAutofit/>
          </a:bodyPr>
          <a:lstStyle>
            <a:lvl1pPr marL="0" marR="0" indent="1588" algn="ctr" defTabSz="914400" rtl="0" eaLnBrk="1" latinLnBrk="0" hangingPunct="1">
              <a:spcBef>
                <a:spcPct val="20000"/>
              </a:spcBef>
              <a:buClr>
                <a:srgbClr val="438086"/>
              </a:buClr>
              <a:buSzPct val="60000"/>
              <a:buFontTx/>
              <a:buNone/>
              <a:defRPr lang="en-US" sz="2400" b="0" i="0" kern="1200" dirty="0">
                <a:solidFill>
                  <a:schemeClr val="tx1"/>
                </a:solidFill>
                <a:latin typeface="+mn-lt"/>
                <a:ea typeface="+mn-ea"/>
                <a:cs typeface="+mn-cs"/>
              </a:defRPr>
            </a:lvl1pPr>
          </a:lstStyle>
          <a:p>
            <a:pPr marL="0" marR="0" indent="1588" algn="ctr" rtl="0" latinLnBrk="0">
              <a:spcBef>
                <a:spcPct val="20000"/>
              </a:spcBef>
              <a:buFontTx/>
              <a:buNone/>
            </a:pPr>
            <a:r>
              <a:rPr lang="en-US" i="0"/>
              <a:t>Click icon to add picture</a:t>
            </a:r>
            <a:endParaRPr lang="en-US" i="0" dirty="0"/>
          </a:p>
        </p:txBody>
      </p:sp>
      <p:sp>
        <p:nvSpPr>
          <p:cNvPr id="10" name="Rectangle 6"/>
          <p:cNvSpPr>
            <a:spLocks noGrp="1"/>
          </p:cNvSpPr>
          <p:nvPr>
            <p:ph type="body" sz="quarter" idx="14" hasCustomPrompt="1"/>
          </p:nvPr>
        </p:nvSpPr>
        <p:spPr>
          <a:xfrm>
            <a:off x="5343525" y="2859716"/>
            <a:ext cx="3181350" cy="3181350"/>
          </a:xfrm>
        </p:spPr>
        <p:txBody>
          <a:bodyPr tIns="91440" bIns="91440" anchor="b" anchorCtr="0">
            <a:noAutofit/>
          </a:bodyPr>
          <a:lstStyle>
            <a:lvl1pPr marL="0" marR="0" indent="0" algn="l" rtl="0" latinLnBrk="0">
              <a:spcBef>
                <a:spcPct val="20000"/>
              </a:spcBef>
              <a:buFontTx/>
              <a:buNone/>
              <a:defRPr sz="1200" i="0" baseline="0">
                <a:solidFill>
                  <a:srgbClr val="3C3C3C"/>
                </a:solidFill>
                <a:latin typeface="+mn-lt"/>
                <a:ea typeface="+mn-ea"/>
                <a:cs typeface="+mn-cs"/>
              </a:defRPr>
            </a:lvl1pPr>
          </a:lstStyle>
          <a:p>
            <a:pPr lvl="0"/>
            <a:r>
              <a:rPr lang="en-US" dirty="0"/>
              <a:t>Click to add caption</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with Title">
    <p:spTree>
      <p:nvGrpSpPr>
        <p:cNvPr id="1" name=""/>
        <p:cNvGrpSpPr/>
        <p:nvPr/>
      </p:nvGrpSpPr>
      <p:grpSpPr>
        <a:xfrm>
          <a:off x="0" y="0"/>
          <a:ext cx="0" cy="0"/>
          <a:chOff x="0" y="0"/>
          <a:chExt cx="0" cy="0"/>
        </a:xfrm>
      </p:grpSpPr>
      <p:sp>
        <p:nvSpPr>
          <p:cNvPr id="8" name="Rectangle 7"/>
          <p:cNvSpPr/>
          <p:nvPr userDrawn="1"/>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0"/>
          </p:nvPr>
        </p:nvSpPr>
        <p:spPr>
          <a:xfrm>
            <a:off x="0" y="0"/>
            <a:ext cx="9144000" cy="6096000"/>
          </a:xfrm>
        </p:spPr>
        <p:txBody>
          <a:bodyPr/>
          <a:lstStyle>
            <a:lvl1pPr algn="ctr">
              <a:buNone/>
              <a:defRPr>
                <a:solidFill>
                  <a:schemeClr val="tx1">
                    <a:lumMod val="85000"/>
                    <a:lumOff val="15000"/>
                  </a:schemeClr>
                </a:solidFill>
              </a:defRPr>
            </a:lvl1pPr>
          </a:lstStyle>
          <a:p>
            <a:r>
              <a:rPr lang="en-US" dirty="0"/>
              <a:t>Click icon to add picture</a:t>
            </a:r>
          </a:p>
        </p:txBody>
      </p:sp>
      <p:sp>
        <p:nvSpPr>
          <p:cNvPr id="2" name="Title 1"/>
          <p:cNvSpPr>
            <a:spLocks noGrp="1"/>
          </p:cNvSpPr>
          <p:nvPr>
            <p:ph type="title"/>
          </p:nvPr>
        </p:nvSpPr>
        <p:spPr>
          <a:xfrm>
            <a:off x="152400" y="6172200"/>
            <a:ext cx="8839200" cy="571500"/>
          </a:xfrm>
        </p:spPr>
        <p:txBody>
          <a:bodyPr vert="horz" lIns="91440" tIns="45720" rIns="91440" bIns="45720" rtlCol="0" anchor="ctr">
            <a:normAutofit/>
          </a:bodyPr>
          <a:lstStyle>
            <a:lvl1pPr algn="ctr">
              <a:defRPr lang="en-US" sz="2000" b="0" i="0" kern="1200" cap="none" dirty="0">
                <a:solidFill>
                  <a:srgbClr val="1B2572"/>
                </a:solidFill>
                <a:latin typeface="Lato Bold"/>
                <a:ea typeface="+mn-ea"/>
                <a:cs typeface="Lato Bold"/>
              </a:defRPr>
            </a:lvl1pPr>
          </a:lstStyle>
          <a:p>
            <a:pPr marL="0" lvl="0" indent="0" algn="l" defTabSz="914400" rtl="0" eaLnBrk="1" latinLnBrk="0" hangingPunct="1">
              <a:spcBef>
                <a:spcPct val="20000"/>
              </a:spcBef>
              <a:buClr>
                <a:schemeClr val="tx1"/>
              </a:buClr>
              <a:buFont typeface="Arial" pitchFamily="34" charset="0"/>
              <a:buNone/>
            </a:pPr>
            <a:r>
              <a:rPr lang="en-US" dirty="0"/>
              <a:t>Click to edit Master title style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with Color">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9/12/2024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7444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9/12/2024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85795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smtClean="0"/>
              <a:t>9/12/2024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52363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9/12/2024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76121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9/12/2024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40690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9/12/2024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832793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5586B75A-687E-405C-8A0B-8D00578BA2C3}" type="datetimeFigureOut">
              <a:rPr lang="en-US" smtClean="0"/>
              <a:pPr/>
              <a:t>9/12/2024</a:t>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4FAB73BC-B049-4115-A692-8D63A059BFB8}" type="slidenum">
              <a:rPr lang="en-US" smtClean="0"/>
              <a:pPr/>
              <a:t>‹#›</a:t>
            </a:fld>
            <a:endParaRPr lang="en-US" dirty="0"/>
          </a:p>
        </p:txBody>
      </p:sp>
      <p:sp>
        <p:nvSpPr>
          <p:cNvPr id="8" name="Date Placeholder 3">
            <a:extLst>
              <a:ext uri="{FF2B5EF4-FFF2-40B4-BE49-F238E27FC236}">
                <a16:creationId xmlns:a16="http://schemas.microsoft.com/office/drawing/2014/main" id="{60A29B63-6879-4E57-A478-546E9F224A10}"/>
              </a:ext>
            </a:extLst>
          </p:cNvPr>
          <p:cNvSpPr txBox="1">
            <a:spLocks/>
          </p:cNvSpPr>
          <p:nvPr userDrawn="1"/>
        </p:nvSpPr>
        <p:spPr>
          <a:xfrm>
            <a:off x="3505200" y="6477000"/>
            <a:ext cx="2133600" cy="3810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75000"/>
                  </a:schemeClr>
                </a:solidFill>
                <a:effectLst/>
                <a:uLnTx/>
                <a:uFillTx/>
                <a:latin typeface="Lato Regular"/>
                <a:ea typeface="+mn-ea"/>
                <a:cs typeface="Lato Regular"/>
              </a:rPr>
              <a:t>#</a:t>
            </a:r>
            <a:r>
              <a:rPr kumimoji="0" lang="en-US" sz="1000" b="0" i="0" u="none" strike="noStrike" kern="1200" cap="none" spc="0" normalizeH="0" baseline="0" noProof="0" dirty="0" err="1">
                <a:ln>
                  <a:noFill/>
                </a:ln>
                <a:solidFill>
                  <a:schemeClr val="bg1">
                    <a:lumMod val="75000"/>
                  </a:schemeClr>
                </a:solidFill>
                <a:effectLst/>
                <a:uLnTx/>
                <a:uFillTx/>
                <a:latin typeface="Lato Regular"/>
                <a:ea typeface="+mn-ea"/>
                <a:cs typeface="Lato Regular"/>
              </a:rPr>
              <a:t>ChasingHorizons</a:t>
            </a:r>
            <a:endParaRPr kumimoji="0" lang="en-US" sz="1000" b="0" i="0" u="none" strike="noStrike" kern="1200" cap="none" spc="0" normalizeH="0" baseline="0" noProof="0" dirty="0">
              <a:ln>
                <a:noFill/>
              </a:ln>
              <a:solidFill>
                <a:schemeClr val="bg1">
                  <a:lumMod val="75000"/>
                </a:schemeClr>
              </a:solidFill>
              <a:effectLst/>
              <a:uLnTx/>
              <a:uFillTx/>
              <a:latin typeface="Lato Regular"/>
              <a:ea typeface="+mn-ea"/>
              <a:cs typeface="Lato Regular"/>
            </a:endParaRPr>
          </a:p>
        </p:txBody>
      </p:sp>
      <p:sp>
        <p:nvSpPr>
          <p:cNvPr id="9" name="Date Placeholder 3">
            <a:extLst>
              <a:ext uri="{FF2B5EF4-FFF2-40B4-BE49-F238E27FC236}">
                <a16:creationId xmlns:a16="http://schemas.microsoft.com/office/drawing/2014/main" id="{9CB4F78E-B477-46A2-B2C8-154FB2625F7C}"/>
              </a:ext>
            </a:extLst>
          </p:cNvPr>
          <p:cNvSpPr txBox="1">
            <a:spLocks/>
          </p:cNvSpPr>
          <p:nvPr userDrawn="1"/>
        </p:nvSpPr>
        <p:spPr>
          <a:xfrm>
            <a:off x="457200" y="6477000"/>
            <a:ext cx="2133600" cy="381000"/>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75000"/>
                  </a:schemeClr>
                </a:solidFill>
                <a:effectLst/>
                <a:uLnTx/>
                <a:uFillTx/>
                <a:latin typeface="Lato Regular"/>
                <a:ea typeface="+mn-ea"/>
                <a:cs typeface="Lato Regular"/>
              </a:rPr>
              <a:t>00/00/0000</a:t>
            </a:r>
          </a:p>
        </p:txBody>
      </p:sp>
      <p:sp>
        <p:nvSpPr>
          <p:cNvPr id="10" name="Date Placeholder 3">
            <a:extLst>
              <a:ext uri="{FF2B5EF4-FFF2-40B4-BE49-F238E27FC236}">
                <a16:creationId xmlns:a16="http://schemas.microsoft.com/office/drawing/2014/main" id="{EB47FE4E-16A1-4FAE-A5AF-C3CB5073A34A}"/>
              </a:ext>
            </a:extLst>
          </p:cNvPr>
          <p:cNvSpPr txBox="1">
            <a:spLocks/>
          </p:cNvSpPr>
          <p:nvPr userDrawn="1"/>
        </p:nvSpPr>
        <p:spPr>
          <a:xfrm>
            <a:off x="6553200" y="6477000"/>
            <a:ext cx="2133600" cy="38100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3C5CF90-B08E-2E4F-98F5-07E4BD2C984F}" type="slidenum">
              <a:rPr kumimoji="0" lang="en-US" sz="1000" b="0" i="0" u="none" strike="noStrike" kern="1200" cap="none" spc="0" normalizeH="0" baseline="0" noProof="0" smtClean="0">
                <a:ln>
                  <a:noFill/>
                </a:ln>
                <a:solidFill>
                  <a:schemeClr val="bg1">
                    <a:lumMod val="75000"/>
                  </a:schemeClr>
                </a:solidFill>
                <a:effectLst/>
                <a:uLnTx/>
                <a:uFillTx/>
                <a:latin typeface="Lato Regular"/>
                <a:ea typeface="+mn-ea"/>
                <a:cs typeface="Lato Regular"/>
              </a:rPr>
              <a:t>‹#›</a:t>
            </a:fld>
            <a:endParaRPr kumimoji="0" lang="en-US" sz="1000" b="0" i="0" u="none" strike="noStrike" kern="1200" cap="none" spc="0" normalizeH="0" baseline="0" noProof="0" dirty="0">
              <a:ln>
                <a:noFill/>
              </a:ln>
              <a:solidFill>
                <a:schemeClr val="bg1">
                  <a:lumMod val="75000"/>
                </a:schemeClr>
              </a:solidFill>
              <a:effectLst/>
              <a:uLnTx/>
              <a:uFillTx/>
              <a:latin typeface="Lato Regular"/>
              <a:ea typeface="+mn-ea"/>
              <a:cs typeface="Lato Regular"/>
            </a:endParaRPr>
          </a:p>
        </p:txBody>
      </p:sp>
    </p:spTree>
    <p:extLst>
      <p:ext uri="{BB962C8B-B14F-4D97-AF65-F5344CB8AC3E}">
        <p14:creationId xmlns:p14="http://schemas.microsoft.com/office/powerpoint/2010/main" val="1004862457"/>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649" r:id="rId13"/>
    <p:sldLayoutId id="2147483661" r:id="rId14"/>
    <p:sldLayoutId id="2147483676" r:id="rId15"/>
    <p:sldLayoutId id="2147483657" r:id="rId16"/>
    <p:sldLayoutId id="2147483675" r:id="rId17"/>
    <p:sldLayoutId id="2147483670" r:id="rId18"/>
    <p:sldLayoutId id="2147483671" r:id="rId19"/>
    <p:sldLayoutId id="2147483672" r:id="rId20"/>
    <p:sldLayoutId id="2147483673" r:id="rId21"/>
    <p:sldLayoutId id="2147483650" r:id="rId22"/>
    <p:sldLayoutId id="2147483668" r:id="rId23"/>
    <p:sldLayoutId id="2147483666" r:id="rId24"/>
    <p:sldLayoutId id="2147483664" r:id="rId25"/>
    <p:sldLayoutId id="2147483663" r:id="rId26"/>
    <p:sldLayoutId id="2147483653" r:id="rId27"/>
    <p:sldLayoutId id="2147483652" r:id="rId28"/>
    <p:sldLayoutId id="2147483658" r:id="rId29"/>
    <p:sldLayoutId id="2147483665" r:id="rId30"/>
    <p:sldLayoutId id="2147483669" r:id="rId31"/>
    <p:sldLayoutId id="2147483654" r:id="rId32"/>
    <p:sldLayoutId id="2147483684" r:id="rId33"/>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626" y="5571832"/>
            <a:ext cx="7962747" cy="933934"/>
          </a:xfrm>
        </p:spPr>
        <p:txBody>
          <a:bodyPr>
            <a:noAutofit/>
          </a:bodyPr>
          <a:lstStyle/>
          <a:p>
            <a:pPr algn="ctr"/>
            <a:r>
              <a:rPr lang="en-US" sz="4400" dirty="0">
                <a:latin typeface="Calibri" panose="020F0502020204030204" pitchFamily="34" charset="0"/>
                <a:ea typeface="Calibri" panose="020F0502020204030204" pitchFamily="34" charset="0"/>
                <a:cs typeface="Calibri" panose="020F0502020204030204" pitchFamily="34" charset="0"/>
              </a:rPr>
              <a:t>Welcome to Year 3</a:t>
            </a:r>
            <a:br>
              <a:rPr lang="en-US" sz="4400" dirty="0">
                <a:solidFill>
                  <a:srgbClr val="FF0000"/>
                </a:solidFill>
                <a:latin typeface="Calibri" panose="020F0502020204030204" pitchFamily="34" charset="0"/>
                <a:ea typeface="Calibri" panose="020F0502020204030204" pitchFamily="34" charset="0"/>
                <a:cs typeface="Calibri" panose="020F0502020204030204" pitchFamily="34" charset="0"/>
              </a:rPr>
            </a:br>
            <a:endParaRPr lang="en-US" sz="44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B3101D7-2598-4D04-8888-E10A01F68E56}"/>
              </a:ext>
            </a:extLst>
          </p:cNvPr>
          <p:cNvPicPr>
            <a:picLocks noChangeAspect="1"/>
          </p:cNvPicPr>
          <p:nvPr/>
        </p:nvPicPr>
        <p:blipFill>
          <a:blip r:embed="rId3"/>
          <a:stretch>
            <a:fillRect/>
          </a:stretch>
        </p:blipFill>
        <p:spPr>
          <a:xfrm>
            <a:off x="1200028" y="1830306"/>
            <a:ext cx="6743941" cy="3686530"/>
          </a:xfrm>
          <a:prstGeom prst="rect">
            <a:avLst/>
          </a:prstGeom>
        </p:spPr>
      </p:pic>
      <p:pic>
        <p:nvPicPr>
          <p:cNvPr id="3" name="Picture 2">
            <a:extLst>
              <a:ext uri="{FF2B5EF4-FFF2-40B4-BE49-F238E27FC236}">
                <a16:creationId xmlns:a16="http://schemas.microsoft.com/office/drawing/2014/main" id="{7CD3CB44-EE9C-4F16-B3AC-9F6830FDA9BA}"/>
              </a:ext>
            </a:extLst>
          </p:cNvPr>
          <p:cNvPicPr>
            <a:picLocks noChangeAspect="1"/>
          </p:cNvPicPr>
          <p:nvPr/>
        </p:nvPicPr>
        <p:blipFill>
          <a:blip r:embed="rId4"/>
          <a:stretch>
            <a:fillRect/>
          </a:stretch>
        </p:blipFill>
        <p:spPr>
          <a:xfrm>
            <a:off x="286519" y="223444"/>
            <a:ext cx="1333153" cy="1341644"/>
          </a:xfrm>
          <a:prstGeom prst="rect">
            <a:avLst/>
          </a:prstGeom>
        </p:spPr>
      </p:pic>
      <p:pic>
        <p:nvPicPr>
          <p:cNvPr id="7" name="Picture 6">
            <a:extLst>
              <a:ext uri="{FF2B5EF4-FFF2-40B4-BE49-F238E27FC236}">
                <a16:creationId xmlns:a16="http://schemas.microsoft.com/office/drawing/2014/main" id="{187DA9C1-1E3F-43D1-A14B-0B0E506BF5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8378" y="149927"/>
            <a:ext cx="6979593" cy="1625384"/>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9187" y="476672"/>
            <a:ext cx="8280920" cy="5472608"/>
          </a:xfrm>
        </p:spPr>
        <p:txBody>
          <a:bodyPr anchor="t">
            <a:normAutofit/>
          </a:bodyPr>
          <a:lstStyle/>
          <a:p>
            <a:pPr algn="ctr"/>
            <a:r>
              <a:rPr lang="en-GB" sz="3600" dirty="0">
                <a:latin typeface="Calibri" panose="020F0502020204030204" pitchFamily="34" charset="0"/>
                <a:ea typeface="Calibri" panose="020F0502020204030204" pitchFamily="34" charset="0"/>
                <a:cs typeface="Calibri" panose="020F0502020204030204" pitchFamily="34" charset="0"/>
              </a:rPr>
              <a:t>Destination Reader</a:t>
            </a:r>
          </a:p>
          <a:p>
            <a:pPr algn="ctr"/>
            <a:r>
              <a:rPr lang="en-GB" sz="3600" dirty="0">
                <a:latin typeface="Calibri" panose="020F0502020204030204" pitchFamily="34" charset="0"/>
                <a:ea typeface="Calibri" panose="020F0502020204030204" pitchFamily="34" charset="0"/>
                <a:cs typeface="Calibri" panose="020F0502020204030204" pitchFamily="34" charset="0"/>
              </a:rPr>
              <a:t>KS2: Years 3, 4, 5 and 6. </a:t>
            </a:r>
          </a:p>
        </p:txBody>
      </p:sp>
      <p:sp>
        <p:nvSpPr>
          <p:cNvPr id="10" name="Rectangle 9"/>
          <p:cNvSpPr/>
          <p:nvPr/>
        </p:nvSpPr>
        <p:spPr>
          <a:xfrm>
            <a:off x="323528" y="1886629"/>
            <a:ext cx="8280919" cy="5293757"/>
          </a:xfrm>
          <a:prstGeom prst="rect">
            <a:avLst/>
          </a:prstGeom>
        </p:spPr>
        <p:txBody>
          <a:bodyPr wrap="square">
            <a:spAutoFit/>
          </a:bodyPr>
          <a:lstStyle/>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Reading is a fundamental life skill and in order for our children to become confident readers we provide opportunities for them to read everyday in school. </a:t>
            </a:r>
          </a:p>
          <a:p>
            <a:pPr marL="342900" indent="-342900">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Destination Reader is an approach that involves daily sessions where children apply the skills of reading through partner work and independent reading. </a:t>
            </a:r>
          </a:p>
          <a:p>
            <a:pPr marL="342900" indent="-342900">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Children deepen their understanding of the text they read through the use of a series of strategies. </a:t>
            </a:r>
          </a:p>
          <a:p>
            <a:pPr marL="342900" indent="-342900">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Destination Reader supports reading for pleasure and purpose</a:t>
            </a:r>
          </a:p>
          <a:p>
            <a:pPr marL="342900" indent="-342900">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A wide range of texts are used in order to create deep understanding of texts. </a:t>
            </a:r>
          </a:p>
          <a:p>
            <a:r>
              <a:rPr lang="en-GB" sz="2000" dirty="0">
                <a:latin typeface="Calibri" panose="020F0502020204030204" pitchFamily="34" charset="0"/>
                <a:ea typeface="Calibri" panose="020F0502020204030204" pitchFamily="34" charset="0"/>
                <a:cs typeface="Calibri" panose="020F0502020204030204" pitchFamily="34" charset="0"/>
              </a:rPr>
              <a:t> </a:t>
            </a:r>
          </a:p>
          <a:p>
            <a:pPr marL="342900" indent="-342900">
              <a:buFont typeface="Arial" panose="020B0604020202020204" pitchFamily="34" charset="0"/>
              <a:buChar char="•"/>
            </a:pPr>
            <a:endParaRPr lang="en-GB"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91862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188640"/>
            <a:ext cx="8280920" cy="5472608"/>
          </a:xfrm>
        </p:spPr>
        <p:txBody>
          <a:bodyPr anchor="t">
            <a:normAutofit/>
          </a:bodyPr>
          <a:lstStyle/>
          <a:p>
            <a:pPr algn="ctr"/>
            <a:r>
              <a:rPr lang="en-GB" sz="3600" dirty="0">
                <a:latin typeface="Calibri" panose="020F0502020204030204" pitchFamily="34" charset="0"/>
                <a:ea typeface="Calibri" panose="020F0502020204030204" pitchFamily="34" charset="0"/>
                <a:cs typeface="Calibri" panose="020F0502020204030204" pitchFamily="34" charset="0"/>
              </a:rPr>
              <a:t>Reading with Your Child</a:t>
            </a:r>
          </a:p>
          <a:p>
            <a:pPr algn="ctr"/>
            <a:endParaRPr lang="en-GB" sz="3600" dirty="0">
              <a:latin typeface="Calibri" panose="020F0502020204030204" pitchFamily="34" charset="0"/>
              <a:ea typeface="Calibri" panose="020F0502020204030204" pitchFamily="34" charset="0"/>
              <a:cs typeface="Calibri" panose="020F0502020204030204" pitchFamily="34" charset="0"/>
            </a:endParaRPr>
          </a:p>
          <a:p>
            <a:pPr algn="ctr"/>
            <a:endParaRPr lang="en-GB" sz="3600" dirty="0">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p:cNvSpPr/>
          <p:nvPr/>
        </p:nvSpPr>
        <p:spPr>
          <a:xfrm>
            <a:off x="539552" y="1547114"/>
            <a:ext cx="7416824" cy="677108"/>
          </a:xfrm>
          <a:prstGeom prst="rect">
            <a:avLst/>
          </a:prstGeom>
        </p:spPr>
        <p:txBody>
          <a:bodyPr wrap="square">
            <a:spAutoFit/>
          </a:bodyPr>
          <a:lstStyle/>
          <a:p>
            <a:r>
              <a:rPr lang="en-GB" sz="2000" dirty="0">
                <a:latin typeface="Lato Light"/>
              </a:rPr>
              <a:t> </a:t>
            </a:r>
          </a:p>
          <a:p>
            <a:pPr marL="342900" indent="-342900">
              <a:buFont typeface="Arial" panose="020B0604020202020204" pitchFamily="34" charset="0"/>
              <a:buChar char="•"/>
            </a:pPr>
            <a:endParaRPr lang="en-GB" dirty="0">
              <a:latin typeface="Lato Light"/>
            </a:endParaRPr>
          </a:p>
        </p:txBody>
      </p:sp>
      <p:sp>
        <p:nvSpPr>
          <p:cNvPr id="2" name="Rectangle 1"/>
          <p:cNvSpPr/>
          <p:nvPr/>
        </p:nvSpPr>
        <p:spPr>
          <a:xfrm>
            <a:off x="539552" y="1056740"/>
            <a:ext cx="8136904" cy="3987502"/>
          </a:xfrm>
          <a:prstGeom prst="rect">
            <a:avLst/>
          </a:prstGeom>
        </p:spPr>
        <p:txBody>
          <a:bodyPr wrap="square">
            <a:spAutoFit/>
          </a:bodyPr>
          <a:lstStyle/>
          <a:p>
            <a:pPr marL="285750" indent="-285750">
              <a:lnSpc>
                <a:spcPct val="80000"/>
              </a:lnSpc>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This is one of the most important things that you can do to help him / her make maximum progress.</a:t>
            </a:r>
          </a:p>
          <a:p>
            <a:pPr marL="285750" indent="-285750">
              <a:lnSpc>
                <a:spcPct val="80000"/>
              </a:lnSpc>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80000"/>
              </a:lnSpc>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Read for a short time </a:t>
            </a:r>
            <a:r>
              <a:rPr lang="en-GB" sz="2000" b="1" u="sng" dirty="0">
                <a:latin typeface="Calibri" panose="020F0502020204030204" pitchFamily="34" charset="0"/>
                <a:ea typeface="Calibri" panose="020F0502020204030204" pitchFamily="34" charset="0"/>
                <a:cs typeface="Calibri" panose="020F0502020204030204" pitchFamily="34" charset="0"/>
              </a:rPr>
              <a:t>each day </a:t>
            </a:r>
            <a:r>
              <a:rPr lang="en-GB" sz="2000" dirty="0">
                <a:latin typeface="Calibri" panose="020F0502020204030204" pitchFamily="34" charset="0"/>
                <a:ea typeface="Calibri" panose="020F0502020204030204" pitchFamily="34" charset="0"/>
                <a:cs typeface="Calibri" panose="020F0502020204030204" pitchFamily="34" charset="0"/>
              </a:rPr>
              <a:t>ask questions about the text and pictures using the prompts inside the diary.</a:t>
            </a:r>
          </a:p>
          <a:p>
            <a:pPr marL="285750" indent="-285750">
              <a:lnSpc>
                <a:spcPct val="80000"/>
              </a:lnSpc>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80000"/>
              </a:lnSpc>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Even older children need to be heard reading.</a:t>
            </a:r>
          </a:p>
          <a:p>
            <a:pPr marL="285750" indent="-285750">
              <a:lnSpc>
                <a:spcPct val="80000"/>
              </a:lnSpc>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80000"/>
              </a:lnSpc>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If your child is in nursery, reception or years 1-3 you must sign your child’s reading diary </a:t>
            </a:r>
            <a:r>
              <a:rPr lang="en-GB" sz="2000" b="1" u="sng" dirty="0">
                <a:latin typeface="Calibri" panose="020F0502020204030204" pitchFamily="34" charset="0"/>
                <a:ea typeface="Calibri" panose="020F0502020204030204" pitchFamily="34" charset="0"/>
                <a:cs typeface="Calibri" panose="020F0502020204030204" pitchFamily="34" charset="0"/>
              </a:rPr>
              <a:t>every day</a:t>
            </a:r>
            <a:r>
              <a:rPr lang="en-GB" sz="2000" dirty="0">
                <a:latin typeface="Calibri" panose="020F0502020204030204" pitchFamily="34" charset="0"/>
                <a:ea typeface="Calibri" panose="020F0502020204030204" pitchFamily="34" charset="0"/>
                <a:cs typeface="Calibri" panose="020F0502020204030204" pitchFamily="34" charset="0"/>
              </a:rPr>
              <a:t>. If your child is in years 4-6, they must write a comment and complete a reading task each day. </a:t>
            </a:r>
          </a:p>
          <a:p>
            <a:pPr marL="285750" indent="-285750">
              <a:lnSpc>
                <a:spcPct val="80000"/>
              </a:lnSpc>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80000"/>
              </a:lnSpc>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Please make sure that they bring in their reading diary with their reading book and book bag </a:t>
            </a:r>
            <a:r>
              <a:rPr lang="en-GB" sz="2000" b="1" u="sng" dirty="0">
                <a:latin typeface="Calibri" panose="020F0502020204030204" pitchFamily="34" charset="0"/>
                <a:ea typeface="Calibri" panose="020F0502020204030204" pitchFamily="34" charset="0"/>
                <a:cs typeface="Calibri" panose="020F0502020204030204" pitchFamily="34" charset="0"/>
              </a:rPr>
              <a:t>every day</a:t>
            </a:r>
            <a:r>
              <a:rPr lang="en-GB" sz="2000" dirty="0">
                <a:latin typeface="Calibri" panose="020F0502020204030204" pitchFamily="34" charset="0"/>
                <a:ea typeface="Calibri" panose="020F0502020204030204" pitchFamily="34" charset="0"/>
                <a:cs typeface="Calibri" panose="020F0502020204030204" pitchFamily="34" charset="0"/>
              </a:rPr>
              <a:t>. This is an important routine to get into.</a:t>
            </a:r>
          </a:p>
          <a:p>
            <a:pPr marL="285750" indent="-285750">
              <a:lnSpc>
                <a:spcPct val="80000"/>
              </a:lnSpc>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a:lnSpc>
                <a:spcPct val="80000"/>
              </a:lnSpc>
            </a:pPr>
            <a:endParaRPr lang="en-GB" sz="16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495328D-ADA6-4CBD-801E-C438DE3A2064}"/>
              </a:ext>
            </a:extLst>
          </p:cNvPr>
          <p:cNvPicPr>
            <a:picLocks noChangeAspect="1"/>
          </p:cNvPicPr>
          <p:nvPr/>
        </p:nvPicPr>
        <p:blipFill>
          <a:blip r:embed="rId2"/>
          <a:stretch>
            <a:fillRect/>
          </a:stretch>
        </p:blipFill>
        <p:spPr>
          <a:xfrm>
            <a:off x="5712712" y="4613362"/>
            <a:ext cx="3005311" cy="1876212"/>
          </a:xfrm>
          <a:prstGeom prst="rect">
            <a:avLst/>
          </a:prstGeom>
        </p:spPr>
      </p:pic>
      <p:sp>
        <p:nvSpPr>
          <p:cNvPr id="6" name="Rectangle 5">
            <a:extLst>
              <a:ext uri="{FF2B5EF4-FFF2-40B4-BE49-F238E27FC236}">
                <a16:creationId xmlns:a16="http://schemas.microsoft.com/office/drawing/2014/main" id="{CC8B3313-78C5-4CCF-8AF5-A31FD34DA001}"/>
              </a:ext>
            </a:extLst>
          </p:cNvPr>
          <p:cNvSpPr/>
          <p:nvPr/>
        </p:nvSpPr>
        <p:spPr>
          <a:xfrm>
            <a:off x="503548" y="4452861"/>
            <a:ext cx="5292588" cy="2263953"/>
          </a:xfrm>
          <a:prstGeom prst="rect">
            <a:avLst/>
          </a:prstGeom>
        </p:spPr>
        <p:txBody>
          <a:bodyPr wrap="square">
            <a:spAutoFit/>
          </a:bodyPr>
          <a:lstStyle/>
          <a:p>
            <a:pPr marL="285750" indent="-285750">
              <a:lnSpc>
                <a:spcPct val="80000"/>
              </a:lnSpc>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80000"/>
              </a:lnSpc>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Please also feel free to use the reading diary as a communication tool with us any key messages for the week.</a:t>
            </a:r>
          </a:p>
          <a:p>
            <a:pPr marL="285750" indent="-285750">
              <a:lnSpc>
                <a:spcPct val="80000"/>
              </a:lnSpc>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80000"/>
              </a:lnSpc>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Remember to use the diary as a way of recording your child’s achievements- positivity goes a long way</a:t>
            </a:r>
          </a:p>
          <a:p>
            <a:pPr>
              <a:lnSpc>
                <a:spcPct val="80000"/>
              </a:lnSpc>
            </a:pP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601104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9187" y="476672"/>
            <a:ext cx="8280920" cy="5472608"/>
          </a:xfrm>
        </p:spPr>
        <p:txBody>
          <a:bodyPr anchor="t">
            <a:normAutofit/>
          </a:bodyPr>
          <a:lstStyle/>
          <a:p>
            <a:pPr algn="ctr"/>
            <a:r>
              <a:rPr lang="en-GB" sz="3600" kern="0" dirty="0">
                <a:latin typeface="Calibri" panose="020F0502020204030204" pitchFamily="34" charset="0"/>
                <a:ea typeface="Calibri" panose="020F0502020204030204" pitchFamily="34" charset="0"/>
                <a:cs typeface="Calibri" panose="020F0502020204030204" pitchFamily="34" charset="0"/>
              </a:rPr>
              <a:t>Spelling </a:t>
            </a:r>
            <a:endParaRPr lang="en-GB" sz="3600" dirty="0">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p:cNvSpPr/>
          <p:nvPr/>
        </p:nvSpPr>
        <p:spPr>
          <a:xfrm>
            <a:off x="539552" y="1547114"/>
            <a:ext cx="7416824" cy="677108"/>
          </a:xfrm>
          <a:prstGeom prst="rect">
            <a:avLst/>
          </a:prstGeom>
        </p:spPr>
        <p:txBody>
          <a:bodyPr wrap="square">
            <a:spAutoFit/>
          </a:bodyPr>
          <a:lstStyle/>
          <a:p>
            <a:r>
              <a:rPr lang="en-GB" sz="2000" dirty="0">
                <a:latin typeface="Lato Light"/>
              </a:rPr>
              <a:t> </a:t>
            </a:r>
          </a:p>
          <a:p>
            <a:pPr marL="342900" indent="-342900">
              <a:buFont typeface="Arial" panose="020B0604020202020204" pitchFamily="34" charset="0"/>
              <a:buChar char="•"/>
            </a:pPr>
            <a:endParaRPr lang="en-GB" dirty="0">
              <a:latin typeface="Lato Light"/>
            </a:endParaRPr>
          </a:p>
        </p:txBody>
      </p:sp>
      <p:sp>
        <p:nvSpPr>
          <p:cNvPr id="2" name="Rectangle 1"/>
          <p:cNvSpPr/>
          <p:nvPr/>
        </p:nvSpPr>
        <p:spPr>
          <a:xfrm>
            <a:off x="683568" y="1268760"/>
            <a:ext cx="5862276" cy="5016758"/>
          </a:xfrm>
          <a:prstGeom prst="rect">
            <a:avLst/>
          </a:prstGeom>
        </p:spPr>
        <p:txBody>
          <a:bodyPr wrap="square">
            <a:spAutoFit/>
          </a:bodyPr>
          <a:lstStyle/>
          <a:p>
            <a:pPr marL="285750" indent="-28575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Each child will follow the NC recommended word banks.</a:t>
            </a:r>
          </a:p>
          <a:p>
            <a:endParaRPr lang="en-GB" sz="20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Spelling will be taught in class twice a week looking in detail at the spelling patterns and high frequency words. </a:t>
            </a:r>
          </a:p>
          <a:p>
            <a:pPr marL="285750" indent="-285750">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List of these words can be found in your child’s reading diary in order to assist you practising at home. </a:t>
            </a:r>
          </a:p>
          <a:p>
            <a:pPr marL="285750" indent="-285750">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Practising spellings on a weekly basis will support your child in becoming a more confident writer. </a:t>
            </a:r>
          </a:p>
          <a:p>
            <a:pPr marL="285750" indent="-285750">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Spellings may also form part of your child’s weekly                       homework.</a:t>
            </a:r>
          </a:p>
        </p:txBody>
      </p:sp>
      <p:pic>
        <p:nvPicPr>
          <p:cNvPr id="5" name="Picture 4">
            <a:extLst>
              <a:ext uri="{FF2B5EF4-FFF2-40B4-BE49-F238E27FC236}">
                <a16:creationId xmlns:a16="http://schemas.microsoft.com/office/drawing/2014/main" id="{DC91E8EF-B094-4022-90A5-D83F42DB8D52}"/>
              </a:ext>
            </a:extLst>
          </p:cNvPr>
          <p:cNvPicPr>
            <a:picLocks noChangeAspect="1"/>
          </p:cNvPicPr>
          <p:nvPr/>
        </p:nvPicPr>
        <p:blipFill>
          <a:blip r:embed="rId2"/>
          <a:stretch>
            <a:fillRect/>
          </a:stretch>
        </p:blipFill>
        <p:spPr>
          <a:xfrm>
            <a:off x="6545844" y="802885"/>
            <a:ext cx="2154263" cy="2397899"/>
          </a:xfrm>
          <a:prstGeom prst="rect">
            <a:avLst/>
          </a:prstGeom>
        </p:spPr>
      </p:pic>
      <p:pic>
        <p:nvPicPr>
          <p:cNvPr id="6" name="Picture 5">
            <a:extLst>
              <a:ext uri="{FF2B5EF4-FFF2-40B4-BE49-F238E27FC236}">
                <a16:creationId xmlns:a16="http://schemas.microsoft.com/office/drawing/2014/main" id="{1989547F-5BF7-4271-A9E8-FDB1C5370382}"/>
              </a:ext>
            </a:extLst>
          </p:cNvPr>
          <p:cNvPicPr>
            <a:picLocks noChangeAspect="1"/>
          </p:cNvPicPr>
          <p:nvPr/>
        </p:nvPicPr>
        <p:blipFill>
          <a:blip r:embed="rId3"/>
          <a:stretch>
            <a:fillRect/>
          </a:stretch>
        </p:blipFill>
        <p:spPr>
          <a:xfrm>
            <a:off x="6338572" y="3336507"/>
            <a:ext cx="2386241" cy="2938986"/>
          </a:xfrm>
          <a:prstGeom prst="rect">
            <a:avLst/>
          </a:prstGeom>
        </p:spPr>
      </p:pic>
    </p:spTree>
    <p:extLst>
      <p:ext uri="{BB962C8B-B14F-4D97-AF65-F5344CB8AC3E}">
        <p14:creationId xmlns:p14="http://schemas.microsoft.com/office/powerpoint/2010/main" val="79887630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9187" y="476672"/>
            <a:ext cx="8280920" cy="5472608"/>
          </a:xfrm>
        </p:spPr>
        <p:txBody>
          <a:bodyPr anchor="t">
            <a:normAutofit/>
          </a:bodyPr>
          <a:lstStyle/>
          <a:p>
            <a:pPr algn="ctr"/>
            <a:r>
              <a:rPr lang="en-GB" sz="3600" kern="0" dirty="0">
                <a:latin typeface="Calibri" panose="020F0502020204030204" pitchFamily="34" charset="0"/>
                <a:ea typeface="Calibri" panose="020F0502020204030204" pitchFamily="34" charset="0"/>
                <a:cs typeface="Calibri" panose="020F0502020204030204" pitchFamily="34" charset="0"/>
              </a:rPr>
              <a:t>Assessment </a:t>
            </a:r>
            <a:endParaRPr lang="en-GB" sz="3600" dirty="0">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p:cNvSpPr/>
          <p:nvPr/>
        </p:nvSpPr>
        <p:spPr>
          <a:xfrm>
            <a:off x="539552" y="1547114"/>
            <a:ext cx="7416824" cy="677108"/>
          </a:xfrm>
          <a:prstGeom prst="rect">
            <a:avLst/>
          </a:prstGeom>
        </p:spPr>
        <p:txBody>
          <a:bodyPr wrap="square">
            <a:spAutoFit/>
          </a:bodyPr>
          <a:lstStyle/>
          <a:p>
            <a:r>
              <a:rPr lang="en-GB" sz="2000" dirty="0">
                <a:latin typeface="Lato Light"/>
              </a:rPr>
              <a:t> </a:t>
            </a:r>
          </a:p>
          <a:p>
            <a:pPr marL="342900" indent="-342900">
              <a:buFont typeface="Arial" panose="020B0604020202020204" pitchFamily="34" charset="0"/>
              <a:buChar char="•"/>
            </a:pPr>
            <a:endParaRPr lang="en-GB" dirty="0">
              <a:latin typeface="Lato Light"/>
            </a:endParaRPr>
          </a:p>
        </p:txBody>
      </p:sp>
      <p:sp>
        <p:nvSpPr>
          <p:cNvPr id="4" name="TextBox 3"/>
          <p:cNvSpPr txBox="1"/>
          <p:nvPr/>
        </p:nvSpPr>
        <p:spPr>
          <a:xfrm>
            <a:off x="318429" y="1196752"/>
            <a:ext cx="8280920" cy="5940088"/>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Teachers are responsible for the ongoing assessment of every child in the class. </a:t>
            </a:r>
          </a:p>
          <a:p>
            <a:pPr marL="342900" indent="-342900">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It is of the upmost importance that all children make rapid progress in order to meet their full potential across all areas of the curriculum. </a:t>
            </a:r>
          </a:p>
          <a:p>
            <a:pPr marL="342900" indent="-342900">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Assessment in reading, writing , maths and science is more rigorously  monitored in line with national expectations. </a:t>
            </a:r>
          </a:p>
          <a:p>
            <a:pPr marL="342900" indent="-342900">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As a school we will report your child’s progress and attainment during parents meetings in the Autumn and Spring term. </a:t>
            </a:r>
          </a:p>
          <a:p>
            <a:pPr marL="800100" lvl="1" indent="-342900">
              <a:buFont typeface="Wingdings" panose="05000000000000000000" pitchFamily="2" charset="2"/>
              <a:buChar char="Ø"/>
            </a:pPr>
            <a:r>
              <a:rPr lang="en-US" sz="2000" b="1" dirty="0">
                <a:latin typeface="Calibri" panose="020F0502020204030204" pitchFamily="34" charset="0"/>
                <a:ea typeface="Calibri" panose="020F0502020204030204" pitchFamily="34" charset="0"/>
                <a:cs typeface="Calibri" panose="020F0502020204030204" pitchFamily="34" charset="0"/>
              </a:rPr>
              <a:t>A</a:t>
            </a:r>
            <a:r>
              <a:rPr lang="en-GB" sz="2000" b="1" dirty="0" err="1">
                <a:latin typeface="Calibri" panose="020F0502020204030204" pitchFamily="34" charset="0"/>
                <a:ea typeface="Calibri" panose="020F0502020204030204" pitchFamily="34" charset="0"/>
                <a:cs typeface="Calibri" panose="020F0502020204030204" pitchFamily="34" charset="0"/>
              </a:rPr>
              <a:t>utumn</a:t>
            </a:r>
            <a:r>
              <a:rPr lang="en-GB" sz="2000" b="1" dirty="0">
                <a:latin typeface="Calibri" panose="020F0502020204030204" pitchFamily="34" charset="0"/>
                <a:ea typeface="Calibri" panose="020F0502020204030204" pitchFamily="34" charset="0"/>
                <a:cs typeface="Calibri" panose="020F0502020204030204" pitchFamily="34" charset="0"/>
              </a:rPr>
              <a:t> Parents’ meeting is December 11</a:t>
            </a:r>
            <a:r>
              <a:rPr lang="en-GB" sz="2000" b="1" baseline="30000" dirty="0">
                <a:latin typeface="Calibri" panose="020F0502020204030204" pitchFamily="34" charset="0"/>
                <a:ea typeface="Calibri" panose="020F0502020204030204" pitchFamily="34" charset="0"/>
                <a:cs typeface="Calibri" panose="020F0502020204030204" pitchFamily="34" charset="0"/>
              </a:rPr>
              <a:t>th</a:t>
            </a:r>
            <a:r>
              <a:rPr lang="en-GB" sz="2000" b="1" dirty="0">
                <a:latin typeface="Calibri" panose="020F0502020204030204" pitchFamily="34" charset="0"/>
                <a:ea typeface="Calibri" panose="020F0502020204030204" pitchFamily="34" charset="0"/>
                <a:cs typeface="Calibri" panose="020F0502020204030204" pitchFamily="34" charset="0"/>
              </a:rPr>
              <a:t> 2024</a:t>
            </a:r>
          </a:p>
          <a:p>
            <a:pPr marL="800100" lvl="1" indent="-342900">
              <a:buFont typeface="Wingdings" panose="05000000000000000000" pitchFamily="2" charset="2"/>
              <a:buChar char="Ø"/>
            </a:pPr>
            <a:r>
              <a:rPr lang="en-US" sz="2000" b="1" dirty="0">
                <a:latin typeface="Calibri" panose="020F0502020204030204" pitchFamily="34" charset="0"/>
                <a:ea typeface="Calibri" panose="020F0502020204030204" pitchFamily="34" charset="0"/>
                <a:cs typeface="Calibri" panose="020F0502020204030204" pitchFamily="34" charset="0"/>
              </a:rPr>
              <a:t>S</a:t>
            </a:r>
            <a:r>
              <a:rPr lang="en-GB" sz="2000" b="1" dirty="0" err="1">
                <a:latin typeface="Calibri" panose="020F0502020204030204" pitchFamily="34" charset="0"/>
                <a:ea typeface="Calibri" panose="020F0502020204030204" pitchFamily="34" charset="0"/>
                <a:cs typeface="Calibri" panose="020F0502020204030204" pitchFamily="34" charset="0"/>
              </a:rPr>
              <a:t>pring</a:t>
            </a:r>
            <a:r>
              <a:rPr lang="en-GB" sz="2000" b="1" dirty="0">
                <a:latin typeface="Calibri" panose="020F0502020204030204" pitchFamily="34" charset="0"/>
                <a:ea typeface="Calibri" panose="020F0502020204030204" pitchFamily="34" charset="0"/>
                <a:cs typeface="Calibri" panose="020F0502020204030204" pitchFamily="34" charset="0"/>
              </a:rPr>
              <a:t> Parents’ meeting is May 21</a:t>
            </a:r>
            <a:r>
              <a:rPr lang="en-GB" sz="2000" b="1" baseline="30000" dirty="0">
                <a:latin typeface="Calibri" panose="020F0502020204030204" pitchFamily="34" charset="0"/>
                <a:ea typeface="Calibri" panose="020F0502020204030204" pitchFamily="34" charset="0"/>
                <a:cs typeface="Calibri" panose="020F0502020204030204" pitchFamily="34" charset="0"/>
              </a:rPr>
              <a:t>st</a:t>
            </a:r>
            <a:r>
              <a:rPr lang="en-GB" sz="2000" b="1" dirty="0">
                <a:latin typeface="Calibri" panose="020F0502020204030204" pitchFamily="34" charset="0"/>
                <a:ea typeface="Calibri" panose="020F0502020204030204" pitchFamily="34" charset="0"/>
                <a:cs typeface="Calibri" panose="020F0502020204030204" pitchFamily="34" charset="0"/>
              </a:rPr>
              <a:t> 2025</a:t>
            </a:r>
          </a:p>
          <a:p>
            <a:pPr marL="342900" indent="-342900">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At the end of the academic year there will be a parents open day to review your child’s learning throughout the year. </a:t>
            </a:r>
          </a:p>
          <a:p>
            <a:pPr marL="342900" indent="-342900">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endParaRPr lang="en-GB"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661493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188640"/>
            <a:ext cx="8280920" cy="5472608"/>
          </a:xfrm>
        </p:spPr>
        <p:txBody>
          <a:bodyPr anchor="t">
            <a:normAutofit/>
          </a:bodyPr>
          <a:lstStyle/>
          <a:p>
            <a:pPr algn="ctr"/>
            <a:r>
              <a:rPr lang="en-GB" sz="3600" kern="0" dirty="0">
                <a:latin typeface="Calibri" panose="020F0502020204030204" pitchFamily="34" charset="0"/>
                <a:ea typeface="Calibri" panose="020F0502020204030204" pitchFamily="34" charset="0"/>
                <a:cs typeface="Calibri" panose="020F0502020204030204" pitchFamily="34" charset="0"/>
              </a:rPr>
              <a:t>Assessment continued</a:t>
            </a:r>
            <a:endParaRPr lang="en-GB" sz="3600" dirty="0">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p:cNvSpPr/>
          <p:nvPr/>
        </p:nvSpPr>
        <p:spPr>
          <a:xfrm>
            <a:off x="539552" y="1547114"/>
            <a:ext cx="7416824" cy="677108"/>
          </a:xfrm>
          <a:prstGeom prst="rect">
            <a:avLst/>
          </a:prstGeom>
        </p:spPr>
        <p:txBody>
          <a:bodyPr wrap="square">
            <a:spAutoFit/>
          </a:bodyPr>
          <a:lstStyle/>
          <a:p>
            <a:r>
              <a:rPr lang="en-GB" sz="2000" dirty="0">
                <a:latin typeface="Lato Light"/>
              </a:rPr>
              <a:t> </a:t>
            </a:r>
          </a:p>
          <a:p>
            <a:pPr marL="342900" indent="-342900">
              <a:buFont typeface="Arial" panose="020B0604020202020204" pitchFamily="34" charset="0"/>
              <a:buChar char="•"/>
            </a:pPr>
            <a:endParaRPr lang="en-GB" dirty="0">
              <a:latin typeface="Lato Light"/>
            </a:endParaRPr>
          </a:p>
        </p:txBody>
      </p:sp>
      <p:sp>
        <p:nvSpPr>
          <p:cNvPr id="4" name="TextBox 3"/>
          <p:cNvSpPr txBox="1"/>
          <p:nvPr/>
        </p:nvSpPr>
        <p:spPr>
          <a:xfrm>
            <a:off x="432679" y="878230"/>
            <a:ext cx="8280920" cy="5016758"/>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The National Curriculum will continue to be embedded which sets higher expectations of children than in previous years. </a:t>
            </a:r>
          </a:p>
          <a:p>
            <a:pPr marL="342900" indent="-342900">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Children will be assessed against year group specific criteria and teachers will report whether your child is:</a:t>
            </a:r>
          </a:p>
          <a:p>
            <a:pPr marL="800100" lvl="1" indent="-342900">
              <a:buFont typeface="Wingdings" panose="05000000000000000000" pitchFamily="2" charset="2"/>
              <a:buChar char="Ø"/>
            </a:pPr>
            <a:r>
              <a:rPr lang="en-GB" sz="2000" dirty="0">
                <a:latin typeface="Calibri" panose="020F0502020204030204" pitchFamily="34" charset="0"/>
                <a:ea typeface="Calibri" panose="020F0502020204030204" pitchFamily="34" charset="0"/>
                <a:cs typeface="Calibri" panose="020F0502020204030204" pitchFamily="34" charset="0"/>
              </a:rPr>
              <a:t>Working </a:t>
            </a:r>
            <a:r>
              <a:rPr lang="en-GB" sz="2000" b="1" dirty="0">
                <a:latin typeface="Calibri" panose="020F0502020204030204" pitchFamily="34" charset="0"/>
                <a:ea typeface="Calibri" panose="020F0502020204030204" pitchFamily="34" charset="0"/>
                <a:cs typeface="Calibri" panose="020F0502020204030204" pitchFamily="34" charset="0"/>
              </a:rPr>
              <a:t>towards</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b="1" dirty="0">
                <a:latin typeface="Calibri" panose="020F0502020204030204" pitchFamily="34" charset="0"/>
                <a:ea typeface="Calibri" panose="020F0502020204030204" pitchFamily="34" charset="0"/>
                <a:cs typeface="Calibri" panose="020F0502020204030204" pitchFamily="34" charset="0"/>
              </a:rPr>
              <a:t>the expected standard </a:t>
            </a:r>
            <a:r>
              <a:rPr lang="en-GB" sz="2000" dirty="0">
                <a:latin typeface="Calibri" panose="020F0502020204030204" pitchFamily="34" charset="0"/>
                <a:ea typeface="Calibri" panose="020F0502020204030204" pitchFamily="34" charset="0"/>
                <a:cs typeface="Calibri" panose="020F0502020204030204" pitchFamily="34" charset="0"/>
              </a:rPr>
              <a:t>for their age</a:t>
            </a:r>
          </a:p>
          <a:p>
            <a:pPr marL="800100" lvl="1" indent="-342900">
              <a:buFont typeface="Wingdings" panose="05000000000000000000" pitchFamily="2" charset="2"/>
              <a:buChar char="Ø"/>
            </a:pPr>
            <a:r>
              <a:rPr lang="en-GB" sz="2000" dirty="0">
                <a:latin typeface="Calibri" panose="020F0502020204030204" pitchFamily="34" charset="0"/>
                <a:ea typeface="Calibri" panose="020F0502020204030204" pitchFamily="34" charset="0"/>
                <a:cs typeface="Calibri" panose="020F0502020204030204" pitchFamily="34" charset="0"/>
              </a:rPr>
              <a:t>Working </a:t>
            </a:r>
            <a:r>
              <a:rPr lang="en-GB" sz="2000" b="1" dirty="0">
                <a:latin typeface="Calibri" panose="020F0502020204030204" pitchFamily="34" charset="0"/>
                <a:ea typeface="Calibri" panose="020F0502020204030204" pitchFamily="34" charset="0"/>
                <a:cs typeface="Calibri" panose="020F0502020204030204" pitchFamily="34" charset="0"/>
              </a:rPr>
              <a:t>at the expected standard </a:t>
            </a:r>
            <a:r>
              <a:rPr lang="en-GB" sz="2000" dirty="0">
                <a:latin typeface="Calibri" panose="020F0502020204030204" pitchFamily="34" charset="0"/>
                <a:ea typeface="Calibri" panose="020F0502020204030204" pitchFamily="34" charset="0"/>
                <a:cs typeface="Calibri" panose="020F0502020204030204" pitchFamily="34" charset="0"/>
              </a:rPr>
              <a:t>for their age</a:t>
            </a:r>
          </a:p>
          <a:p>
            <a:pPr marL="800100" lvl="1" indent="-342900">
              <a:buFont typeface="Wingdings" panose="05000000000000000000" pitchFamily="2" charset="2"/>
              <a:buChar char="Ø"/>
            </a:pPr>
            <a:r>
              <a:rPr lang="en-GB" sz="2000" dirty="0">
                <a:latin typeface="Calibri" panose="020F0502020204030204" pitchFamily="34" charset="0"/>
                <a:ea typeface="Calibri" panose="020F0502020204030204" pitchFamily="34" charset="0"/>
                <a:cs typeface="Calibri" panose="020F0502020204030204" pitchFamily="34" charset="0"/>
              </a:rPr>
              <a:t>Working at </a:t>
            </a:r>
            <a:r>
              <a:rPr lang="en-GB" sz="2000" b="1" dirty="0">
                <a:latin typeface="Calibri" panose="020F0502020204030204" pitchFamily="34" charset="0"/>
                <a:ea typeface="Calibri" panose="020F0502020204030204" pitchFamily="34" charset="0"/>
                <a:cs typeface="Calibri" panose="020F0502020204030204" pitchFamily="34" charset="0"/>
              </a:rPr>
              <a:t>greater depth </a:t>
            </a:r>
            <a:r>
              <a:rPr lang="en-GB" sz="2000" dirty="0">
                <a:latin typeface="Calibri" panose="020F0502020204030204" pitchFamily="34" charset="0"/>
                <a:ea typeface="Calibri" panose="020F0502020204030204" pitchFamily="34" charset="0"/>
                <a:cs typeface="Calibri" panose="020F0502020204030204" pitchFamily="34" charset="0"/>
              </a:rPr>
              <a:t>for their age</a:t>
            </a:r>
          </a:p>
          <a:p>
            <a:pPr marL="342900" indent="-342900">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Teachers will be able to provide you with more detail throughout the year as to your child’s successes and next steps. </a:t>
            </a:r>
          </a:p>
          <a:p>
            <a:pPr marL="342900" indent="-342900">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Teachers are always willing to discuss your child’s progress at any point throughout the year so feel free to make an appointment, if necessary. </a:t>
            </a:r>
          </a:p>
          <a:p>
            <a:pPr marL="342900" indent="-342900">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endParaRPr lang="en-GB"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99682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84" y="332656"/>
            <a:ext cx="9144000" cy="5472608"/>
          </a:xfrm>
        </p:spPr>
        <p:txBody>
          <a:bodyPr anchor="t">
            <a:normAutofit/>
          </a:bodyPr>
          <a:lstStyle/>
          <a:p>
            <a:pPr algn="ctr">
              <a:spcBef>
                <a:spcPct val="50000"/>
              </a:spcBef>
            </a:pPr>
            <a:r>
              <a:rPr lang="en-GB" sz="3200" dirty="0">
                <a:latin typeface="Calibri" panose="020F0502020204030204" pitchFamily="34" charset="0"/>
                <a:ea typeface="Calibri" panose="020F0502020204030204" pitchFamily="34" charset="0"/>
                <a:cs typeface="Calibri" panose="020F0502020204030204" pitchFamily="34" charset="0"/>
              </a:rPr>
              <a:t>Weekly Routines</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p:cNvSpPr/>
          <p:nvPr/>
        </p:nvSpPr>
        <p:spPr>
          <a:xfrm>
            <a:off x="539552" y="1547114"/>
            <a:ext cx="7416824" cy="677108"/>
          </a:xfrm>
          <a:prstGeom prst="rect">
            <a:avLst/>
          </a:prstGeom>
        </p:spPr>
        <p:txBody>
          <a:bodyPr wrap="square">
            <a:spAutoFit/>
          </a:bodyPr>
          <a:lstStyle/>
          <a:p>
            <a:r>
              <a:rPr lang="en-GB" sz="2000" dirty="0">
                <a:latin typeface="Lato Light"/>
              </a:rPr>
              <a:t> </a:t>
            </a:r>
          </a:p>
          <a:p>
            <a:pPr marL="342900" indent="-342900">
              <a:buFont typeface="Arial" panose="020B0604020202020204" pitchFamily="34" charset="0"/>
              <a:buChar char="•"/>
            </a:pPr>
            <a:endParaRPr lang="en-GB" dirty="0">
              <a:latin typeface="Lato Light"/>
            </a:endParaRPr>
          </a:p>
        </p:txBody>
      </p:sp>
      <p:sp>
        <p:nvSpPr>
          <p:cNvPr id="4" name="TextBox 3"/>
          <p:cNvSpPr txBox="1"/>
          <p:nvPr/>
        </p:nvSpPr>
        <p:spPr>
          <a:xfrm>
            <a:off x="395536" y="908720"/>
            <a:ext cx="8352928" cy="4801314"/>
          </a:xfrm>
          <a:prstGeom prst="rect">
            <a:avLst/>
          </a:prstGeom>
          <a:noFill/>
        </p:spPr>
        <p:txBody>
          <a:bodyPr wrap="square" rtlCol="0">
            <a:spAutoFit/>
          </a:bodyPr>
          <a:lstStyle/>
          <a:p>
            <a:pPr marL="342900" indent="-34290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At the end of the day please make sure you wait outside the gate or door in the playground until the class teacher dismisses your child. If you can not collect your child please make sure you have informed the office with the name of the person who is collecting them. </a:t>
            </a:r>
            <a:r>
              <a:rPr lang="en-GB" b="1" dirty="0">
                <a:latin typeface="Calibri" panose="020F0502020204030204" pitchFamily="34" charset="0"/>
                <a:ea typeface="Calibri" panose="020F0502020204030204" pitchFamily="34" charset="0"/>
                <a:cs typeface="Calibri" panose="020F0502020204030204" pitchFamily="34" charset="0"/>
              </a:rPr>
              <a:t>We cannot hand your child over to a person without prior permission. </a:t>
            </a:r>
          </a:p>
          <a:p>
            <a:pPr marL="342900" indent="-342900">
              <a:buFont typeface="Arial" panose="020B0604020202020204" pitchFamily="34" charset="0"/>
              <a:buChar char="•"/>
            </a:pPr>
            <a:endParaRPr lang="en-GB"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Headteacher’s Award  and Reading Award Assemblies are held weekly - look out for your postcard!</a:t>
            </a:r>
          </a:p>
          <a:p>
            <a:pPr marL="342900" indent="-342900">
              <a:buFont typeface="Arial" panose="020B0604020202020204" pitchFamily="34" charset="0"/>
              <a:buChar char="•"/>
            </a:pPr>
            <a:endParaRPr lang="en-GB"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Keeping in touch (Reading diaries) and daily communication in the playground.</a:t>
            </a:r>
          </a:p>
          <a:p>
            <a:pPr marL="342900" indent="-342900">
              <a:buFont typeface="Arial" panose="020B0604020202020204" pitchFamily="34" charset="0"/>
              <a:buChar char="•"/>
            </a:pPr>
            <a:endParaRPr lang="en-GB"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Ensure your contact details are up to date in the school office. </a:t>
            </a:r>
          </a:p>
          <a:p>
            <a:pPr marL="342900" indent="-342900">
              <a:buFont typeface="Arial" panose="020B0604020202020204" pitchFamily="34" charset="0"/>
              <a:buChar char="•"/>
            </a:pPr>
            <a:endParaRPr lang="en-GB"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C</a:t>
            </a:r>
            <a:r>
              <a:rPr lang="en-GB" dirty="0">
                <a:latin typeface="Calibri" panose="020F0502020204030204" pitchFamily="34" charset="0"/>
                <a:ea typeface="Calibri" panose="020F0502020204030204" pitchFamily="34" charset="0"/>
                <a:cs typeface="Calibri" panose="020F0502020204030204" pitchFamily="34" charset="0"/>
              </a:rPr>
              <a:t>heck the class blog for posts about what the children have been learning.</a:t>
            </a:r>
          </a:p>
          <a:p>
            <a:pPr marL="342900" indent="-342900">
              <a:buFont typeface="Arial" panose="020B0604020202020204" pitchFamily="34" charset="0"/>
              <a:buChar char="•"/>
            </a:pPr>
            <a:endParaRPr lang="en-GB"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P</a:t>
            </a:r>
            <a:r>
              <a:rPr lang="en-GB" dirty="0">
                <a:latin typeface="Calibri" panose="020F0502020204030204" pitchFamily="34" charset="0"/>
                <a:ea typeface="Calibri" panose="020F0502020204030204" pitchFamily="34" charset="0"/>
                <a:cs typeface="Calibri" panose="020F0502020204030204" pitchFamily="34" charset="0"/>
              </a:rPr>
              <a:t>lease check the website regularly for news, letters and information regarding clubs and events.</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525025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1539" y="332656"/>
            <a:ext cx="8280920" cy="5472608"/>
          </a:xfrm>
        </p:spPr>
        <p:txBody>
          <a:bodyPr anchor="t">
            <a:normAutofit/>
          </a:bodyPr>
          <a:lstStyle/>
          <a:p>
            <a:pPr algn="ctr"/>
            <a:r>
              <a:rPr lang="en-GB" sz="3600" dirty="0">
                <a:latin typeface="Calibri" panose="020F0502020204030204" pitchFamily="34" charset="0"/>
                <a:ea typeface="Calibri" panose="020F0502020204030204" pitchFamily="34" charset="0"/>
                <a:cs typeface="Calibri" panose="020F0502020204030204" pitchFamily="34" charset="0"/>
              </a:rPr>
              <a:t>Purpose of the Meeting </a:t>
            </a:r>
          </a:p>
          <a:p>
            <a:endParaRPr lang="en-GB" dirty="0">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90000"/>
              </a:lnSpc>
              <a:buFont typeface="Arial" panose="020B0604020202020204" pitchFamily="34" charset="0"/>
              <a:buChar char="•"/>
            </a:pPr>
            <a:r>
              <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rPr>
              <a:t>An opportunity to meet you before Parents’ Evening</a:t>
            </a:r>
          </a:p>
          <a:p>
            <a:pPr marL="800100" lvl="1" indent="-342900">
              <a:lnSpc>
                <a:spcPct val="90000"/>
              </a:lnSpc>
              <a:buFont typeface="Arial" panose="020B0604020202020204" pitchFamily="34" charset="0"/>
              <a:buChar char="•"/>
            </a:pPr>
            <a:endPar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90000"/>
              </a:lnSpc>
              <a:buFont typeface="Arial" panose="020B0604020202020204" pitchFamily="34" charset="0"/>
              <a:buChar char="•"/>
            </a:pPr>
            <a:r>
              <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rPr>
              <a:t>Introduce staff in the team who help your child</a:t>
            </a:r>
          </a:p>
          <a:p>
            <a:pPr marL="800100" lvl="1" indent="-342900">
              <a:lnSpc>
                <a:spcPct val="90000"/>
              </a:lnSpc>
              <a:buFont typeface="Arial" panose="020B0604020202020204" pitchFamily="34" charset="0"/>
              <a:buChar char="•"/>
            </a:pPr>
            <a:endPar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90000"/>
              </a:lnSpc>
              <a:buFont typeface="Arial" panose="020B0604020202020204" pitchFamily="34" charset="0"/>
              <a:buChar char="•"/>
            </a:pPr>
            <a:r>
              <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rPr>
              <a:t>Share important information</a:t>
            </a:r>
          </a:p>
          <a:p>
            <a:pPr marL="800100" lvl="1" indent="-342900">
              <a:lnSpc>
                <a:spcPct val="90000"/>
              </a:lnSpc>
              <a:buFont typeface="Arial" panose="020B0604020202020204" pitchFamily="34" charset="0"/>
              <a:buChar char="•"/>
            </a:pPr>
            <a:endPar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E0C56C3-6C57-4467-A8E6-AFD2C79708E0}"/>
              </a:ext>
            </a:extLst>
          </p:cNvPr>
          <p:cNvPicPr>
            <a:picLocks noChangeAspect="1"/>
          </p:cNvPicPr>
          <p:nvPr/>
        </p:nvPicPr>
        <p:blipFill>
          <a:blip r:embed="rId2"/>
          <a:stretch>
            <a:fillRect/>
          </a:stretch>
        </p:blipFill>
        <p:spPr>
          <a:xfrm>
            <a:off x="1691680" y="3068960"/>
            <a:ext cx="6081235" cy="3487767"/>
          </a:xfrm>
          <a:prstGeom prst="rect">
            <a:avLst/>
          </a:prstGeom>
        </p:spPr>
      </p:pic>
    </p:spTree>
    <p:extLst>
      <p:ext uri="{BB962C8B-B14F-4D97-AF65-F5344CB8AC3E}">
        <p14:creationId xmlns:p14="http://schemas.microsoft.com/office/powerpoint/2010/main" val="5437924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9187" y="476672"/>
            <a:ext cx="8280920" cy="5472608"/>
          </a:xfrm>
        </p:spPr>
        <p:txBody>
          <a:bodyPr anchor="t">
            <a:normAutofit/>
          </a:bodyPr>
          <a:lstStyle/>
          <a:p>
            <a:pPr algn="ctr"/>
            <a:r>
              <a:rPr lang="en-GB" sz="3600" dirty="0">
                <a:latin typeface="Calibri" panose="020F0502020204030204" pitchFamily="34" charset="0"/>
                <a:ea typeface="Calibri" panose="020F0502020204030204" pitchFamily="34" charset="0"/>
                <a:cs typeface="Calibri" panose="020F0502020204030204" pitchFamily="34" charset="0"/>
              </a:rPr>
              <a:t>Year 3 Staff Team:</a:t>
            </a:r>
          </a:p>
          <a:p>
            <a:pPr marL="342900" indent="-342900">
              <a:lnSpc>
                <a:spcPct val="80000"/>
              </a:lnSpc>
              <a:buFont typeface="Arial" panose="020B0604020202020204" pitchFamily="34" charset="0"/>
              <a:buChar char="•"/>
            </a:pPr>
            <a:endParaRPr lang="en-GB" i="1"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80000"/>
              </a:lnSpc>
              <a:buFont typeface="Arial" panose="020B0604020202020204" pitchFamily="34" charset="0"/>
              <a:buChar char="•"/>
            </a:pPr>
            <a:endParaRPr lang="en-GB" i="1"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80000"/>
              </a:lnSpc>
              <a:buFont typeface="Arial" panose="020B0604020202020204" pitchFamily="34" charset="0"/>
              <a:buChar char="•"/>
            </a:pPr>
            <a:r>
              <a:rPr lang="en-GB" dirty="0">
                <a:solidFill>
                  <a:srgbClr val="FF0000"/>
                </a:solidFill>
                <a:latin typeface="Calibri" panose="020F0502020204030204" pitchFamily="34" charset="0"/>
                <a:ea typeface="Calibri" panose="020F0502020204030204" pitchFamily="34" charset="0"/>
                <a:cs typeface="Calibri" panose="020F0502020204030204" pitchFamily="34" charset="0"/>
              </a:rPr>
              <a:t>Ms Abraham (Orion)  Ms </a:t>
            </a:r>
            <a:r>
              <a:rPr lang="en-GB" dirty="0" err="1">
                <a:solidFill>
                  <a:srgbClr val="FF0000"/>
                </a:solidFill>
                <a:latin typeface="Calibri" panose="020F0502020204030204" pitchFamily="34" charset="0"/>
                <a:ea typeface="Calibri" panose="020F0502020204030204" pitchFamily="34" charset="0"/>
                <a:cs typeface="Calibri" panose="020F0502020204030204" pitchFamily="34" charset="0"/>
              </a:rPr>
              <a:t>Adenaike</a:t>
            </a:r>
            <a:r>
              <a:rPr lang="en-GB" dirty="0">
                <a:solidFill>
                  <a:srgbClr val="FF0000"/>
                </a:solidFill>
                <a:latin typeface="Calibri" panose="020F0502020204030204" pitchFamily="34" charset="0"/>
                <a:ea typeface="Calibri" panose="020F0502020204030204" pitchFamily="34" charset="0"/>
                <a:cs typeface="Calibri" panose="020F0502020204030204" pitchFamily="34" charset="0"/>
              </a:rPr>
              <a:t> (Columbia) (Class Teacher)</a:t>
            </a:r>
          </a:p>
          <a:p>
            <a:pPr marL="342900" indent="-342900">
              <a:lnSpc>
                <a:spcPct val="80000"/>
              </a:lnSpc>
              <a:buFont typeface="Arial" panose="020B0604020202020204" pitchFamily="34" charset="0"/>
              <a:buChar char="•"/>
            </a:pPr>
            <a:endParaRPr lang="en-GB"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342900" indent="-342900">
              <a:lnSpc>
                <a:spcPct val="80000"/>
              </a:lnSpc>
              <a:buFont typeface="Arial" panose="020B0604020202020204" pitchFamily="34" charset="0"/>
              <a:buChar char="•"/>
            </a:pPr>
            <a:r>
              <a:rPr lang="en-GB" dirty="0">
                <a:solidFill>
                  <a:srgbClr val="FF0000"/>
                </a:solidFill>
                <a:latin typeface="Calibri" panose="020F0502020204030204" pitchFamily="34" charset="0"/>
                <a:ea typeface="Calibri" panose="020F0502020204030204" pitchFamily="34" charset="0"/>
                <a:cs typeface="Calibri" panose="020F0502020204030204" pitchFamily="34" charset="0"/>
              </a:rPr>
              <a:t>Ms Lopez-Lopez (Orion) Mrs Baker (Columbia)(Teaching Assistant)</a:t>
            </a:r>
          </a:p>
          <a:p>
            <a:pPr marL="342900" indent="-342900">
              <a:lnSpc>
                <a:spcPct val="80000"/>
              </a:lnSpc>
              <a:buFont typeface="Arial" panose="020B0604020202020204" pitchFamily="34" charset="0"/>
              <a:buChar char="•"/>
            </a:pPr>
            <a:endParaRPr lang="en-GB"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342900" indent="-342900">
              <a:lnSpc>
                <a:spcPct val="80000"/>
              </a:lnSpc>
              <a:buFont typeface="Arial" panose="020B0604020202020204" pitchFamily="34" charset="0"/>
              <a:buChar char="•"/>
            </a:pPr>
            <a:r>
              <a:rPr lang="en-GB" dirty="0">
                <a:solidFill>
                  <a:srgbClr val="FF0000"/>
                </a:solidFill>
                <a:latin typeface="Calibri" panose="020F0502020204030204" pitchFamily="34" charset="0"/>
                <a:ea typeface="Calibri" panose="020F0502020204030204" pitchFamily="34" charset="0"/>
                <a:cs typeface="Calibri" panose="020F0502020204030204" pitchFamily="34" charset="0"/>
              </a:rPr>
              <a:t>For ½ a day per week Orion and Columbia class will be taught by Ms Naylor which is a national requirement and facilitates team planning. </a:t>
            </a:r>
          </a:p>
          <a:p>
            <a:pPr marL="342900" indent="-342900">
              <a:buFont typeface="Arial" panose="020B0604020202020204" pitchFamily="34" charset="0"/>
              <a:buChar char="•"/>
            </a:pPr>
            <a:endParaRPr lang="en-GB"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3165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9187" y="476672"/>
            <a:ext cx="8280920" cy="5472608"/>
          </a:xfrm>
        </p:spPr>
        <p:txBody>
          <a:bodyPr anchor="t">
            <a:normAutofit/>
          </a:bodyPr>
          <a:lstStyle/>
          <a:p>
            <a:pPr algn="ctr"/>
            <a:r>
              <a:rPr lang="en-GB" sz="3600" dirty="0">
                <a:latin typeface="Calibri" panose="020F0502020204030204" pitchFamily="34" charset="0"/>
                <a:ea typeface="Calibri" panose="020F0502020204030204" pitchFamily="34" charset="0"/>
                <a:cs typeface="Calibri" panose="020F0502020204030204" pitchFamily="34" charset="0"/>
              </a:rPr>
              <a:t>Senior staff throughout the school</a:t>
            </a:r>
            <a:br>
              <a:rPr lang="en-GB" sz="3600" dirty="0">
                <a:latin typeface="Calibri" panose="020F0502020204030204" pitchFamily="34" charset="0"/>
                <a:ea typeface="Calibri" panose="020F0502020204030204" pitchFamily="34" charset="0"/>
                <a:cs typeface="Calibri" panose="020F0502020204030204" pitchFamily="34" charset="0"/>
              </a:rPr>
            </a:br>
            <a:endParaRPr lang="en-GB" sz="3600" dirty="0">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p:cNvSpPr/>
          <p:nvPr/>
        </p:nvSpPr>
        <p:spPr>
          <a:xfrm>
            <a:off x="611560" y="1338734"/>
            <a:ext cx="7564065" cy="1938992"/>
          </a:xfrm>
          <a:prstGeom prst="rect">
            <a:avLst/>
          </a:prstGeom>
        </p:spPr>
        <p:txBody>
          <a:bodyPr wrap="square">
            <a:spAutoFit/>
          </a:bodyPr>
          <a:lstStyle/>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Headteacher – Ms </a:t>
            </a:r>
            <a:r>
              <a:rPr lang="en-GB" sz="2000" dirty="0" err="1">
                <a:latin typeface="Calibri" panose="020F0502020204030204" pitchFamily="34" charset="0"/>
                <a:ea typeface="Calibri" panose="020F0502020204030204" pitchFamily="34" charset="0"/>
                <a:cs typeface="Calibri" panose="020F0502020204030204" pitchFamily="34" charset="0"/>
              </a:rPr>
              <a:t>Thangarajah</a:t>
            </a:r>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Deputy Head – Ms Machaliwa</a:t>
            </a:r>
          </a:p>
          <a:p>
            <a:pPr marL="342900" indent="-342900">
              <a:buFont typeface="Arial" panose="020B0604020202020204" pitchFamily="34" charset="0"/>
              <a:buChar char="•"/>
            </a:pPr>
            <a:r>
              <a:rPr lang="en-GB" sz="2000" dirty="0" err="1">
                <a:latin typeface="Calibri" panose="020F0502020204030204" pitchFamily="34" charset="0"/>
                <a:ea typeface="Calibri" panose="020F0502020204030204" pitchFamily="34" charset="0"/>
                <a:cs typeface="Calibri" panose="020F0502020204030204" pitchFamily="34" charset="0"/>
              </a:rPr>
              <a:t>SENCo</a:t>
            </a:r>
            <a:r>
              <a:rPr lang="en-GB" sz="2000" dirty="0">
                <a:latin typeface="Calibri" panose="020F0502020204030204" pitchFamily="34" charset="0"/>
                <a:ea typeface="Calibri" panose="020F0502020204030204" pitchFamily="34" charset="0"/>
                <a:cs typeface="Calibri" panose="020F0502020204030204" pitchFamily="34" charset="0"/>
              </a:rPr>
              <a:t>/Assistant Head – Ms Pugsley</a:t>
            </a:r>
          </a:p>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EYFS lead / Assistant Head – Ms Naylor </a:t>
            </a:r>
          </a:p>
          <a:p>
            <a:pPr marL="3429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P</a:t>
            </a:r>
            <a:r>
              <a:rPr lang="en-GB" sz="2000" dirty="0" err="1">
                <a:latin typeface="Calibri" panose="020F0502020204030204" pitchFamily="34" charset="0"/>
                <a:ea typeface="Calibri" panose="020F0502020204030204" pitchFamily="34" charset="0"/>
                <a:cs typeface="Calibri" panose="020F0502020204030204" pitchFamily="34" charset="0"/>
              </a:rPr>
              <a:t>astoral</a:t>
            </a:r>
            <a:r>
              <a:rPr lang="en-GB" sz="2000" dirty="0">
                <a:latin typeface="Calibri" panose="020F0502020204030204" pitchFamily="34" charset="0"/>
                <a:ea typeface="Calibri" panose="020F0502020204030204" pitchFamily="34" charset="0"/>
                <a:cs typeface="Calibri" panose="020F0502020204030204" pitchFamily="34" charset="0"/>
              </a:rPr>
              <a:t> and safeguarding Lead – Ms </a:t>
            </a:r>
            <a:r>
              <a:rPr lang="en-GB" sz="2000" dirty="0" err="1">
                <a:latin typeface="Calibri" panose="020F0502020204030204" pitchFamily="34" charset="0"/>
                <a:ea typeface="Calibri" panose="020F0502020204030204" pitchFamily="34" charset="0"/>
                <a:cs typeface="Calibri" panose="020F0502020204030204" pitchFamily="34" charset="0"/>
              </a:rPr>
              <a:t>Tirvengadum</a:t>
            </a:r>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2D3502C-4985-4107-AD10-F740494369E7}"/>
              </a:ext>
            </a:extLst>
          </p:cNvPr>
          <p:cNvPicPr>
            <a:picLocks noChangeAspect="1"/>
          </p:cNvPicPr>
          <p:nvPr/>
        </p:nvPicPr>
        <p:blipFill rotWithShape="1">
          <a:blip r:embed="rId2"/>
          <a:srcRect t="1556"/>
          <a:stretch/>
        </p:blipFill>
        <p:spPr>
          <a:xfrm>
            <a:off x="671924" y="3215355"/>
            <a:ext cx="7860516" cy="2378298"/>
          </a:xfrm>
          <a:prstGeom prst="rect">
            <a:avLst/>
          </a:prstGeom>
        </p:spPr>
      </p:pic>
    </p:spTree>
    <p:extLst>
      <p:ext uri="{BB962C8B-B14F-4D97-AF65-F5344CB8AC3E}">
        <p14:creationId xmlns:p14="http://schemas.microsoft.com/office/powerpoint/2010/main" val="253710764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9186" y="188640"/>
            <a:ext cx="8280920" cy="5472608"/>
          </a:xfrm>
        </p:spPr>
        <p:txBody>
          <a:bodyPr anchor="t">
            <a:normAutofit/>
          </a:bodyPr>
          <a:lstStyle/>
          <a:p>
            <a:pPr algn="ctr"/>
            <a:r>
              <a:rPr lang="en-GB" sz="3600" kern="0" dirty="0">
                <a:latin typeface="Calibri" panose="020F0502020204030204" pitchFamily="34" charset="0"/>
                <a:ea typeface="Calibri" panose="020F0502020204030204" pitchFamily="34" charset="0"/>
                <a:cs typeface="Calibri" panose="020F0502020204030204" pitchFamily="34" charset="0"/>
              </a:rPr>
              <a:t>Uniform</a:t>
            </a:r>
          </a:p>
          <a:p>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p:cNvSpPr/>
          <p:nvPr/>
        </p:nvSpPr>
        <p:spPr>
          <a:xfrm>
            <a:off x="419186" y="836712"/>
            <a:ext cx="8401285" cy="4093428"/>
          </a:xfrm>
          <a:prstGeom prst="rect">
            <a:avLst/>
          </a:prstGeom>
        </p:spPr>
        <p:txBody>
          <a:bodyPr wrap="square">
            <a:spAutoFit/>
          </a:bodyPr>
          <a:lstStyle/>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We are extremely proud of the uniform that the children wear. </a:t>
            </a:r>
          </a:p>
          <a:p>
            <a:pPr marL="342900" indent="-342900">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All children should wear a </a:t>
            </a:r>
            <a:r>
              <a:rPr lang="en-GB" sz="2000" b="1" dirty="0">
                <a:latin typeface="Calibri" panose="020F0502020204030204" pitchFamily="34" charset="0"/>
                <a:ea typeface="Calibri" panose="020F0502020204030204" pitchFamily="34" charset="0"/>
                <a:cs typeface="Calibri" panose="020F0502020204030204" pitchFamily="34" charset="0"/>
              </a:rPr>
              <a:t>full</a:t>
            </a:r>
            <a:r>
              <a:rPr lang="en-GB" sz="2000" dirty="0">
                <a:latin typeface="Calibri" panose="020F0502020204030204" pitchFamily="34" charset="0"/>
                <a:ea typeface="Calibri" panose="020F0502020204030204" pitchFamily="34" charset="0"/>
                <a:cs typeface="Calibri" panose="020F0502020204030204" pitchFamily="34" charset="0"/>
              </a:rPr>
              <a:t> school uniform everyday, including a sweatshirt with the school logo and black shoes (no trainers please).</a:t>
            </a:r>
          </a:p>
          <a:p>
            <a:pPr marL="342900" indent="-342900">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It is expected that children wear full PE kit during PE lessons- dark tracksuit bottoms are acceptable in the winter months. Our PE days are </a:t>
            </a:r>
            <a:r>
              <a:rPr lang="en-GB" sz="2000" b="1" u="sng" dirty="0">
                <a:solidFill>
                  <a:srgbClr val="FF0000"/>
                </a:solidFill>
                <a:latin typeface="Calibri" panose="020F0502020204030204" pitchFamily="34" charset="0"/>
                <a:ea typeface="Calibri" panose="020F0502020204030204" pitchFamily="34" charset="0"/>
                <a:cs typeface="Calibri" panose="020F0502020204030204" pitchFamily="34" charset="0"/>
              </a:rPr>
              <a:t>Monday</a:t>
            </a:r>
          </a:p>
          <a:p>
            <a:pPr marL="342900" indent="-342900">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Please ensure that your child’s uniform is </a:t>
            </a:r>
            <a:r>
              <a:rPr lang="en-GB" sz="2000" b="1" u="sng" dirty="0">
                <a:solidFill>
                  <a:srgbClr val="FF0000"/>
                </a:solidFill>
                <a:latin typeface="Calibri" panose="020F0502020204030204" pitchFamily="34" charset="0"/>
                <a:ea typeface="Calibri" panose="020F0502020204030204" pitchFamily="34" charset="0"/>
                <a:cs typeface="Calibri" panose="020F0502020204030204" pitchFamily="34" charset="0"/>
              </a:rPr>
              <a:t>clearly labelled </a:t>
            </a:r>
            <a:r>
              <a:rPr lang="en-GB" sz="2000" dirty="0">
                <a:latin typeface="Calibri" panose="020F0502020204030204" pitchFamily="34" charset="0"/>
                <a:ea typeface="Calibri" panose="020F0502020204030204" pitchFamily="34" charset="0"/>
                <a:cs typeface="Calibri" panose="020F0502020204030204" pitchFamily="34" charset="0"/>
              </a:rPr>
              <a:t>to minimise lost property.</a:t>
            </a:r>
          </a:p>
          <a:p>
            <a:pPr marL="342900" indent="-342900">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Please note that nail varnish is not allowed in school.</a:t>
            </a:r>
          </a:p>
          <a:p>
            <a:pPr marL="342900" indent="-342900">
              <a:buFont typeface="Arial" panose="020B0604020202020204" pitchFamily="34" charset="0"/>
              <a:buChar char="•"/>
            </a:pPr>
            <a:endParaRPr lang="en-GB" dirty="0">
              <a:latin typeface="Calibri" panose="020F0502020204030204" pitchFamily="34" charset="0"/>
              <a:ea typeface="Calibri" panose="020F0502020204030204" pitchFamily="34" charset="0"/>
              <a:cs typeface="Calibri" panose="020F0502020204030204" pitchFamily="34" charset="0"/>
            </a:endParaRPr>
          </a:p>
        </p:txBody>
      </p:sp>
      <p:pic>
        <p:nvPicPr>
          <p:cNvPr id="1026" name="Picture 2" descr="https://www.olivergoldsmith.southwark.sch.uk/wp-content/uploads/2020/11/DSC03062-scaled-e1606459207504-686x1030.jpg">
            <a:extLst>
              <a:ext uri="{FF2B5EF4-FFF2-40B4-BE49-F238E27FC236}">
                <a16:creationId xmlns:a16="http://schemas.microsoft.com/office/drawing/2014/main" id="{A1C9660D-5693-4C7B-A4E8-037D88986327}"/>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588224" y="3755032"/>
            <a:ext cx="1922785" cy="2887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93691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9187" y="476672"/>
            <a:ext cx="8280920" cy="5472608"/>
          </a:xfrm>
        </p:spPr>
        <p:txBody>
          <a:bodyPr anchor="t">
            <a:normAutofit/>
          </a:bodyPr>
          <a:lstStyle/>
          <a:p>
            <a:pPr algn="ctr"/>
            <a:r>
              <a:rPr lang="en-GB" sz="3600" dirty="0">
                <a:latin typeface="Calibri" panose="020F0502020204030204" pitchFamily="34" charset="0"/>
                <a:ea typeface="Calibri" panose="020F0502020204030204" pitchFamily="34" charset="0"/>
                <a:cs typeface="Calibri" panose="020F0502020204030204" pitchFamily="34" charset="0"/>
              </a:rPr>
              <a:t>Attendance</a:t>
            </a:r>
          </a:p>
          <a:p>
            <a:pPr algn="ctr"/>
            <a:endParaRPr lang="en-GB" sz="3600" dirty="0">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p:cNvSpPr/>
          <p:nvPr/>
        </p:nvSpPr>
        <p:spPr>
          <a:xfrm>
            <a:off x="419186" y="1196752"/>
            <a:ext cx="8113253" cy="1938992"/>
          </a:xfrm>
          <a:prstGeom prst="rect">
            <a:avLst/>
          </a:prstGeom>
        </p:spPr>
        <p:txBody>
          <a:bodyPr wrap="square">
            <a:spAutoFit/>
          </a:bodyPr>
          <a:lstStyle/>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Attendance every day is </a:t>
            </a:r>
            <a:r>
              <a:rPr lang="en-GB" sz="2000" b="1" dirty="0">
                <a:latin typeface="Calibri" panose="020F0502020204030204" pitchFamily="34" charset="0"/>
                <a:ea typeface="Calibri" panose="020F0502020204030204" pitchFamily="34" charset="0"/>
                <a:cs typeface="Calibri" panose="020F0502020204030204" pitchFamily="34" charset="0"/>
              </a:rPr>
              <a:t>vital</a:t>
            </a:r>
            <a:r>
              <a:rPr lang="en-GB" sz="2000" dirty="0">
                <a:latin typeface="Calibri" panose="020F0502020204030204" pitchFamily="34" charset="0"/>
                <a:ea typeface="Calibri" panose="020F0502020204030204" pitchFamily="34" charset="0"/>
                <a:cs typeface="Calibri" panose="020F0502020204030204" pitchFamily="34" charset="0"/>
              </a:rPr>
              <a:t> – please consider very carefully whether its essential that your child misses a whole day of learning.</a:t>
            </a:r>
          </a:p>
          <a:p>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On the rare occasion that your chid is not able to come to school, please inform the office at the earliest convenience. </a:t>
            </a:r>
          </a:p>
          <a:p>
            <a:endParaRPr lang="en-GB" sz="2000" dirty="0">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2" descr="Here On Time Every Day! Clock Style Sign">
            <a:extLst>
              <a:ext uri="{FF2B5EF4-FFF2-40B4-BE49-F238E27FC236}">
                <a16:creationId xmlns:a16="http://schemas.microsoft.com/office/drawing/2014/main" id="{05939D2A-B9BA-430A-A39F-9895C7B75C25}"/>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571492" y="2619672"/>
            <a:ext cx="3329608" cy="33296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647BDBB-3210-447F-9F38-5EAA4737B2B3}"/>
              </a:ext>
            </a:extLst>
          </p:cNvPr>
          <p:cNvSpPr/>
          <p:nvPr/>
        </p:nvSpPr>
        <p:spPr>
          <a:xfrm>
            <a:off x="419186" y="2996952"/>
            <a:ext cx="5736989" cy="3170099"/>
          </a:xfrm>
          <a:prstGeom prst="rect">
            <a:avLst/>
          </a:prstGeom>
        </p:spPr>
        <p:txBody>
          <a:bodyPr wrap="square">
            <a:spAutoFit/>
          </a:bodyPr>
          <a:lstStyle/>
          <a:p>
            <a:pPr marL="342900" indent="-342900">
              <a:buFont typeface="Arial" panose="020B0604020202020204" pitchFamily="34" charset="0"/>
              <a:buChar char="•"/>
            </a:pPr>
            <a:r>
              <a:rPr lang="en-GB" sz="2000" dirty="0">
                <a:latin typeface="Lato Light"/>
              </a:rPr>
              <a:t>Gates open at 8.40am for a </a:t>
            </a:r>
            <a:r>
              <a:rPr lang="en-GB" sz="2000" b="1" u="sng" dirty="0">
                <a:latin typeface="Lato Light"/>
              </a:rPr>
              <a:t>8:45am start</a:t>
            </a:r>
            <a:r>
              <a:rPr lang="en-GB" sz="2000" dirty="0">
                <a:latin typeface="Lato Light"/>
              </a:rPr>
              <a:t>       5 minutes late each morning is 25 minutes  per week and 3 days lost learning a year!</a:t>
            </a:r>
          </a:p>
          <a:p>
            <a:pPr marL="342900" indent="-342900">
              <a:buFont typeface="Arial" panose="020B0604020202020204" pitchFamily="34" charset="0"/>
              <a:buChar char="•"/>
            </a:pPr>
            <a:endParaRPr lang="en-GB" sz="2000" dirty="0">
              <a:latin typeface="Lato Light"/>
            </a:endParaRPr>
          </a:p>
          <a:p>
            <a:pPr marL="342900" indent="-342900">
              <a:buFont typeface="Arial" panose="020B0604020202020204" pitchFamily="34" charset="0"/>
              <a:buChar char="•"/>
            </a:pPr>
            <a:r>
              <a:rPr lang="en-GB" sz="2000" dirty="0">
                <a:latin typeface="Lato Light"/>
              </a:rPr>
              <a:t>Attendance is monitored by the senior and family support team.</a:t>
            </a:r>
          </a:p>
          <a:p>
            <a:pPr marL="342900" indent="-342900">
              <a:buFont typeface="Arial" panose="020B0604020202020204" pitchFamily="34" charset="0"/>
              <a:buChar char="•"/>
            </a:pPr>
            <a:endParaRPr lang="en-GB" sz="2000" dirty="0">
              <a:latin typeface="Lato Light"/>
            </a:endParaRPr>
          </a:p>
          <a:p>
            <a:pPr marL="342900" indent="-342900">
              <a:buFont typeface="Arial" panose="020B0604020202020204" pitchFamily="34" charset="0"/>
              <a:buChar char="•"/>
            </a:pPr>
            <a:r>
              <a:rPr lang="en-GB" sz="2000" dirty="0">
                <a:latin typeface="Lato Light"/>
              </a:rPr>
              <a:t>If you need any support, please don’t hesitate to get in touch.</a:t>
            </a:r>
          </a:p>
          <a:p>
            <a:endParaRPr lang="en-GB" sz="2000" dirty="0">
              <a:latin typeface="Lato Light"/>
            </a:endParaRPr>
          </a:p>
        </p:txBody>
      </p:sp>
    </p:spTree>
    <p:extLst>
      <p:ext uri="{BB962C8B-B14F-4D97-AF65-F5344CB8AC3E}">
        <p14:creationId xmlns:p14="http://schemas.microsoft.com/office/powerpoint/2010/main" val="28260699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9187" y="476672"/>
            <a:ext cx="8280920" cy="5472608"/>
          </a:xfrm>
        </p:spPr>
        <p:txBody>
          <a:bodyPr anchor="t">
            <a:normAutofit/>
          </a:bodyPr>
          <a:lstStyle/>
          <a:p>
            <a:pPr algn="ctr"/>
            <a:r>
              <a:rPr lang="en-GB" sz="3600" dirty="0">
                <a:latin typeface="Calibri" panose="020F0502020204030204" pitchFamily="34" charset="0"/>
                <a:ea typeface="Calibri" panose="020F0502020204030204" pitchFamily="34" charset="0"/>
                <a:cs typeface="Calibri" panose="020F0502020204030204" pitchFamily="34" charset="0"/>
              </a:rPr>
              <a:t>Home learning Expectations</a:t>
            </a:r>
            <a:br>
              <a:rPr lang="en-GB" sz="6600" dirty="0">
                <a:latin typeface="Calibri" panose="020F0502020204030204" pitchFamily="34" charset="0"/>
                <a:ea typeface="Calibri" panose="020F0502020204030204" pitchFamily="34" charset="0"/>
                <a:cs typeface="Calibri" panose="020F0502020204030204" pitchFamily="34" charset="0"/>
              </a:rPr>
            </a:br>
            <a:endParaRPr lang="en-GB" sz="3600" dirty="0">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p:cNvSpPr/>
          <p:nvPr/>
        </p:nvSpPr>
        <p:spPr>
          <a:xfrm>
            <a:off x="419186" y="1196752"/>
            <a:ext cx="8185262" cy="5016758"/>
          </a:xfrm>
          <a:prstGeom prst="rect">
            <a:avLst/>
          </a:prstGeom>
        </p:spPr>
        <p:txBody>
          <a:bodyPr wrap="square">
            <a:spAutoFit/>
          </a:bodyPr>
          <a:lstStyle/>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Homework is really important, but we want it to be as stress free for parents / carers as possible.</a:t>
            </a:r>
          </a:p>
          <a:p>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Homework day for our class is given on </a:t>
            </a:r>
            <a:r>
              <a:rPr lang="en-GB" sz="2000" dirty="0">
                <a:solidFill>
                  <a:srgbClr val="FF0000"/>
                </a:solidFill>
                <a:latin typeface="Calibri" panose="020F0502020204030204" pitchFamily="34" charset="0"/>
                <a:ea typeface="Calibri" panose="020F0502020204030204" pitchFamily="34" charset="0"/>
                <a:cs typeface="Calibri" panose="020F0502020204030204" pitchFamily="34" charset="0"/>
              </a:rPr>
              <a:t>Friday</a:t>
            </a:r>
            <a:r>
              <a:rPr lang="en-GB" sz="2000" dirty="0">
                <a:latin typeface="Calibri" panose="020F0502020204030204" pitchFamily="34" charset="0"/>
                <a:ea typeface="Calibri" panose="020F0502020204030204" pitchFamily="34" charset="0"/>
                <a:cs typeface="Calibri" panose="020F0502020204030204" pitchFamily="34" charset="0"/>
              </a:rPr>
              <a:t>  and should be returned on </a:t>
            </a:r>
            <a:r>
              <a:rPr lang="en-GB" sz="2000" dirty="0">
                <a:solidFill>
                  <a:srgbClr val="FF0000"/>
                </a:solidFill>
                <a:latin typeface="Calibri" panose="020F0502020204030204" pitchFamily="34" charset="0"/>
                <a:ea typeface="Calibri" panose="020F0502020204030204" pitchFamily="34" charset="0"/>
                <a:cs typeface="Calibri" panose="020F0502020204030204" pitchFamily="34" charset="0"/>
              </a:rPr>
              <a:t>Tuesday.</a:t>
            </a:r>
            <a:r>
              <a:rPr lang="en-GB" sz="2000" dirty="0">
                <a:solidFill>
                  <a:srgbClr val="FFFF00"/>
                </a:solidFill>
                <a:latin typeface="Calibri" panose="020F0502020204030204" pitchFamily="34" charset="0"/>
                <a:ea typeface="Calibri" panose="020F0502020204030204" pitchFamily="34" charset="0"/>
                <a:cs typeface="Calibri" panose="020F0502020204030204" pitchFamily="34" charset="0"/>
              </a:rPr>
              <a:t> </a:t>
            </a:r>
          </a:p>
          <a:p>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Homework reinforces basic skills and gives extra practise for what has been learnt in class. </a:t>
            </a:r>
          </a:p>
          <a:p>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O</a:t>
            </a:r>
            <a:r>
              <a:rPr lang="en-GB" sz="2000" dirty="0" err="1">
                <a:latin typeface="Calibri" panose="020F0502020204030204" pitchFamily="34" charset="0"/>
                <a:ea typeface="Calibri" panose="020F0502020204030204" pitchFamily="34" charset="0"/>
                <a:cs typeface="Calibri" panose="020F0502020204030204" pitchFamily="34" charset="0"/>
              </a:rPr>
              <a:t>ur</a:t>
            </a:r>
            <a:r>
              <a:rPr lang="en-GB" sz="2000" dirty="0">
                <a:latin typeface="Calibri" panose="020F0502020204030204" pitchFamily="34" charset="0"/>
                <a:ea typeface="Calibri" panose="020F0502020204030204" pitchFamily="34" charset="0"/>
                <a:cs typeface="Calibri" panose="020F0502020204030204" pitchFamily="34" charset="0"/>
              </a:rPr>
              <a:t> weekly spelling test will be on </a:t>
            </a:r>
            <a:r>
              <a:rPr lang="en-GB" sz="2000" dirty="0">
                <a:solidFill>
                  <a:srgbClr val="FF0000"/>
                </a:solidFill>
                <a:latin typeface="Calibri" panose="020F0502020204030204" pitchFamily="34" charset="0"/>
                <a:ea typeface="Calibri" panose="020F0502020204030204" pitchFamily="34" charset="0"/>
                <a:cs typeface="Calibri" panose="020F0502020204030204" pitchFamily="34" charset="0"/>
              </a:rPr>
              <a:t>Wednesday.</a:t>
            </a:r>
          </a:p>
          <a:p>
            <a:pPr marL="342900" indent="-342900">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We ask you to encourage good routines, ensuring that you child has a quiet space in order to complete their homework to a high standards. </a:t>
            </a:r>
          </a:p>
          <a:p>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If your child cannot complete their homework, </a:t>
            </a:r>
            <a:r>
              <a:rPr lang="en-GB" sz="2000" b="1" u="sng" dirty="0">
                <a:latin typeface="Calibri" panose="020F0502020204030204" pitchFamily="34" charset="0"/>
                <a:ea typeface="Calibri" panose="020F0502020204030204" pitchFamily="34" charset="0"/>
                <a:cs typeface="Calibri" panose="020F0502020204030204" pitchFamily="34" charset="0"/>
              </a:rPr>
              <a:t>please ensure you inform their class teacher</a:t>
            </a:r>
            <a:r>
              <a:rPr lang="en-GB" sz="20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31923407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8A77-4A2A-4F39-AADA-0AEEBE85F885}"/>
              </a:ext>
            </a:extLst>
          </p:cNvPr>
          <p:cNvSpPr>
            <a:spLocks noGrp="1"/>
          </p:cNvSpPr>
          <p:nvPr>
            <p:ph type="title"/>
          </p:nvPr>
        </p:nvSpPr>
        <p:spPr>
          <a:xfrm>
            <a:off x="1053792" y="476672"/>
            <a:ext cx="7406640" cy="515144"/>
          </a:xfrm>
        </p:spPr>
        <p:txBody>
          <a:bodyPr>
            <a:normAutofit fontScale="90000"/>
          </a:bodyPr>
          <a:lstStyle/>
          <a:p>
            <a:pPr algn="ctr"/>
            <a:r>
              <a:rPr lang="en-US" dirty="0">
                <a:solidFill>
                  <a:srgbClr val="1B2572"/>
                </a:solidFill>
                <a:latin typeface="Calibri" panose="020F0502020204030204" pitchFamily="34" charset="0"/>
                <a:ea typeface="Calibri" panose="020F0502020204030204" pitchFamily="34" charset="0"/>
                <a:cs typeface="Calibri" panose="020F0502020204030204" pitchFamily="34" charset="0"/>
              </a:rPr>
              <a:t>Additional provision</a:t>
            </a:r>
            <a:endParaRPr lang="en-GB" dirty="0">
              <a:solidFill>
                <a:srgbClr val="1B2572"/>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AAC2065D-C53A-4699-95DD-03E08B617E87}"/>
              </a:ext>
            </a:extLst>
          </p:cNvPr>
          <p:cNvSpPr txBox="1"/>
          <p:nvPr/>
        </p:nvSpPr>
        <p:spPr>
          <a:xfrm>
            <a:off x="323528" y="1412776"/>
            <a:ext cx="8136904" cy="4401205"/>
          </a:xfrm>
          <a:prstGeom prst="rect">
            <a:avLst/>
          </a:prstGeom>
          <a:noFill/>
        </p:spPr>
        <p:txBody>
          <a:bodyPr wrap="square" rtlCol="0">
            <a:spAutoFit/>
          </a:bodyPr>
          <a:lstStyle/>
          <a:p>
            <a:r>
              <a:rPr lang="en-US" sz="2000" b="1" u="sng" dirty="0">
                <a:latin typeface="Calibri" panose="020F0502020204030204" pitchFamily="34" charset="0"/>
                <a:ea typeface="Calibri" panose="020F0502020204030204" pitchFamily="34" charset="0"/>
                <a:cs typeface="Calibri" panose="020F0502020204030204" pitchFamily="34" charset="0"/>
              </a:rPr>
              <a:t>BC and ASC</a:t>
            </a:r>
          </a:p>
          <a:p>
            <a:r>
              <a:rPr lang="en-US" sz="2000" dirty="0">
                <a:latin typeface="Calibri" panose="020F0502020204030204" pitchFamily="34" charset="0"/>
                <a:ea typeface="Calibri" panose="020F0502020204030204" pitchFamily="34" charset="0"/>
                <a:cs typeface="Calibri" panose="020F0502020204030204" pitchFamily="34" charset="0"/>
              </a:rPr>
              <a:t>We have a </a:t>
            </a:r>
            <a:r>
              <a:rPr lang="en-US" sz="2000" b="1" dirty="0">
                <a:latin typeface="Calibri" panose="020F0502020204030204" pitchFamily="34" charset="0"/>
                <a:ea typeface="Calibri" panose="020F0502020204030204" pitchFamily="34" charset="0"/>
                <a:cs typeface="Calibri" panose="020F0502020204030204" pitchFamily="34" charset="0"/>
              </a:rPr>
              <a:t>breakfast club </a:t>
            </a:r>
            <a:r>
              <a:rPr lang="en-US" sz="2000" dirty="0">
                <a:latin typeface="Calibri" panose="020F0502020204030204" pitchFamily="34" charset="0"/>
                <a:ea typeface="Calibri" panose="020F0502020204030204" pitchFamily="34" charset="0"/>
                <a:cs typeface="Calibri" panose="020F0502020204030204" pitchFamily="34" charset="0"/>
              </a:rPr>
              <a:t>every morning starting at 7:30am and an </a:t>
            </a:r>
            <a:r>
              <a:rPr lang="en-US" sz="2000" b="1" dirty="0">
                <a:latin typeface="Calibri" panose="020F0502020204030204" pitchFamily="34" charset="0"/>
                <a:ea typeface="Calibri" panose="020F0502020204030204" pitchFamily="34" charset="0"/>
                <a:cs typeface="Calibri" panose="020F0502020204030204" pitchFamily="34" charset="0"/>
              </a:rPr>
              <a:t>after school club</a:t>
            </a:r>
            <a:r>
              <a:rPr lang="en-US" sz="2000" dirty="0">
                <a:latin typeface="Calibri" panose="020F0502020204030204" pitchFamily="34" charset="0"/>
                <a:ea typeface="Calibri" panose="020F0502020204030204" pitchFamily="34" charset="0"/>
                <a:cs typeface="Calibri" panose="020F0502020204030204" pitchFamily="34" charset="0"/>
              </a:rPr>
              <a:t>, which provides after school care until 5:30pm. Both clubs are accessed by a separate gate at the side of the school on Southampton Way. </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To book a place please, contact the school office and they can confirm a place with you through Parent Pay.</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b="1" u="sng" dirty="0">
                <a:latin typeface="Calibri" panose="020F0502020204030204" pitchFamily="34" charset="0"/>
                <a:ea typeface="Calibri" panose="020F0502020204030204" pitchFamily="34" charset="0"/>
                <a:cs typeface="Calibri" panose="020F0502020204030204" pitchFamily="34" charset="0"/>
              </a:rPr>
              <a:t>Enrichment clubs</a:t>
            </a:r>
          </a:p>
          <a:p>
            <a:r>
              <a:rPr lang="en-US" sz="2000" dirty="0">
                <a:latin typeface="Calibri" panose="020F0502020204030204" pitchFamily="34" charset="0"/>
                <a:ea typeface="Calibri" panose="020F0502020204030204" pitchFamily="34" charset="0"/>
                <a:cs typeface="Calibri" panose="020F0502020204030204" pitchFamily="34" charset="0"/>
              </a:rPr>
              <a:t>We have a range of enrichment clubs throughout the year. Notifications will be sent out on the website and this is booked via the school office and Parent Pay. </a:t>
            </a:r>
          </a:p>
          <a:p>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GB"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7949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9187" y="476672"/>
            <a:ext cx="8280920" cy="5472608"/>
          </a:xfrm>
        </p:spPr>
        <p:txBody>
          <a:bodyPr anchor="t">
            <a:normAutofit/>
          </a:bodyPr>
          <a:lstStyle/>
          <a:p>
            <a:pPr algn="ctr"/>
            <a:r>
              <a:rPr lang="en-GB" sz="3600" dirty="0">
                <a:latin typeface="Calibri" panose="020F0502020204030204" pitchFamily="34" charset="0"/>
                <a:ea typeface="Calibri" panose="020F0502020204030204" pitchFamily="34" charset="0"/>
                <a:cs typeface="Calibri" panose="020F0502020204030204" pitchFamily="34" charset="0"/>
              </a:rPr>
              <a:t>Daily Supported Reading </a:t>
            </a:r>
          </a:p>
        </p:txBody>
      </p:sp>
      <p:sp>
        <p:nvSpPr>
          <p:cNvPr id="2" name="Rectangle 1"/>
          <p:cNvSpPr/>
          <p:nvPr/>
        </p:nvSpPr>
        <p:spPr>
          <a:xfrm>
            <a:off x="419187" y="1412776"/>
            <a:ext cx="8185262" cy="5632311"/>
          </a:xfrm>
          <a:prstGeom prst="rect">
            <a:avLst/>
          </a:prstGeom>
        </p:spPr>
        <p:txBody>
          <a:bodyPr wrap="square">
            <a:spAutoFit/>
          </a:bodyPr>
          <a:lstStyle/>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Reading is a </a:t>
            </a:r>
            <a:r>
              <a:rPr lang="en-GB" sz="2000" b="1" u="sng" dirty="0">
                <a:latin typeface="Calibri" panose="020F0502020204030204" pitchFamily="34" charset="0"/>
                <a:ea typeface="Calibri" panose="020F0502020204030204" pitchFamily="34" charset="0"/>
                <a:cs typeface="Calibri" panose="020F0502020204030204" pitchFamily="34" charset="0"/>
              </a:rPr>
              <a:t>fundamental</a:t>
            </a:r>
            <a:r>
              <a:rPr lang="en-GB" sz="2000" dirty="0">
                <a:latin typeface="Calibri" panose="020F0502020204030204" pitchFamily="34" charset="0"/>
                <a:ea typeface="Calibri" panose="020F0502020204030204" pitchFamily="34" charset="0"/>
                <a:cs typeface="Calibri" panose="020F0502020204030204" pitchFamily="34" charset="0"/>
              </a:rPr>
              <a:t> life skill and in order for our children to become confident readers we provide opportunities for them to read to an adult everyday in school. </a:t>
            </a:r>
          </a:p>
          <a:p>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Daily Supported Reading (DSR) provides an opportunity for all children within Year 1 and 2 to read to an adult every day in a small group. </a:t>
            </a:r>
          </a:p>
          <a:p>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DSR happens daily in 30 minutes sessions.</a:t>
            </a:r>
          </a:p>
          <a:p>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Adults working with groups track and monitor children reading book bands, ask children comprehension questions and plan exciting activities that promote enjoyment of reading. </a:t>
            </a:r>
          </a:p>
          <a:p>
            <a:pPr marL="342900" indent="-342900">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1930818"/>
      </p:ext>
    </p:extLst>
  </p:cSld>
  <p:clrMapOvr>
    <a:masterClrMapping/>
  </p:clrMapOvr>
  <p:transition/>
</p:sld>
</file>

<file path=ppt/theme/theme1.xml><?xml version="1.0" encoding="utf-8"?>
<a:theme xmlns:a="http://schemas.openxmlformats.org/drawingml/2006/main" name="Basi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0</TotalTime>
  <Words>1359</Words>
  <Application>Microsoft Office PowerPoint</Application>
  <PresentationFormat>On-screen Show (4:3)</PresentationFormat>
  <Paragraphs>160</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Corbel</vt:lpstr>
      <vt:lpstr>Lato Bold</vt:lpstr>
      <vt:lpstr>Lato Light</vt:lpstr>
      <vt:lpstr>Lato Regular</vt:lpstr>
      <vt:lpstr>Wingdings</vt:lpstr>
      <vt:lpstr>Basis</vt:lpstr>
      <vt:lpstr>Welcome to Year 3 </vt:lpstr>
      <vt:lpstr>PowerPoint Presentation</vt:lpstr>
      <vt:lpstr>PowerPoint Presentation</vt:lpstr>
      <vt:lpstr>PowerPoint Presentation</vt:lpstr>
      <vt:lpstr>PowerPoint Presentation</vt:lpstr>
      <vt:lpstr>PowerPoint Presentation</vt:lpstr>
      <vt:lpstr>PowerPoint Presentation</vt:lpstr>
      <vt:lpstr>Additional provision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2015-07-21T07:22:13Z</dcterms:created>
  <dcterms:modified xsi:type="dcterms:W3CDTF">2024-09-12T15:32:36Z</dcterms:modified>
</cp:coreProperties>
</file>